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2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5"/>
  </p:sldMasterIdLst>
  <p:notesMasterIdLst>
    <p:notesMasterId r:id="rId10"/>
  </p:notesMasterIdLst>
  <p:sldIdLst>
    <p:sldId id="258" r:id="rId6"/>
    <p:sldId id="259" r:id="rId7"/>
    <p:sldId id="260" r:id="rId8"/>
    <p:sldId id="261" r:id="rId9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68DB"/>
    <a:srgbClr val="330332"/>
    <a:srgbClr val="FFFFFF"/>
    <a:srgbClr val="2F5496"/>
    <a:srgbClr val="EE8137"/>
    <a:srgbClr val="9DC4E6"/>
    <a:srgbClr val="69CEED"/>
    <a:srgbClr val="FFDA66"/>
    <a:srgbClr val="7AFA74"/>
    <a:srgbClr val="CD8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9"/>
    <p:restoredTop sz="94558"/>
  </p:normalViewPr>
  <p:slideViewPr>
    <p:cSldViewPr snapToGrid="0" snapToObjects="1" showGuides="1">
      <p:cViewPr varScale="1">
        <p:scale>
          <a:sx n="95" d="100"/>
          <a:sy n="95" d="100"/>
        </p:scale>
        <p:origin x="1794" y="9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01T19:14:14.69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28944 14711 16383 0 0,'-5'0'0'0'0,"-6"0"0"0"0,-7 0 0 0 0,-5 0 0 0 0,-3 0 0 0 0,-3 10 0 0 0,-5 3 0 0 0,-3-1 0 0 0,5 3 0 0 0,4-1 0 0 0,1-3 0 0 0,5-4 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01T20:53:57.105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0 1,'0'0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01T20:54:02.110"/>
    </inkml:context>
    <inkml:brush xml:id="br0">
      <inkml:brushProperty name="width" value="0.5" units="cm"/>
      <inkml:brushProperty name="height" value="1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1289 170,'1'-2,"0"1,0-1,0 1,0-1,0 0,-1 0,1 1,-1-1,1 0,-1 0,1 0,-1 0,0 1,0-1,0 0,0 0,0 0,0 0,-1 0,1 0,-1 1,1-1,-1 0,0 0,0 1,1-1,-1 0,0 1,-1-1,1 1,0-1,0 1,-3-3,-3 0,-1 0,1 1,-1 0,1 0,-1 0,-13-2,6 1,-103-22,-2 4,0 6,-1 5,-165 7,-113 6,362-2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1T20:54:29.17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0 480 24575,'1'1'0,"-1"0"0,0 0 0,1 0 0,-1 0 0,0 0 0,1 0 0,-1 0 0,1 0 0,0 0 0,-1 0 0,1-1 0,0 1 0,-1 0 0,1 0 0,0-1 0,0 1 0,0 0 0,0-1 0,-1 1 0,1-1 0,0 0 0,0 1 0,0-1 0,0 1 0,0-1 0,0 0 0,2 0 0,32 6 0,-31-6 0,32 1 0,0-1 0,-1-2 0,47-9 0,62-3 0,-132 14 0,50 3 0,-60-3 0,0 1 0,0-1 0,1 0 0,-1 1 0,0 0 0,0-1 0,0 1 0,0 0 0,0 0 0,0 1 0,0-1 0,0 0 0,-1 0 0,1 1 0,0-1 0,-1 1 0,1 0 0,-1-1 0,0 1 0,1 0 0,-1 0 0,2 4 0,-3-5 0,0 0 0,1 1 0,-1-1 0,0 0 0,0 0 0,0 1 0,0-1 0,0 0 0,0 1 0,-1-1 0,1 0 0,0 0 0,-1 0 0,1 1 0,-1-1 0,1 0 0,-1 0 0,0 0 0,1 0 0,-1 0 0,0 0 0,0 0 0,1 0 0,-1 0 0,0 0 0,0 0 0,-2 1 0,-35 19 0,20-12 0,18-9 0,0 0 0,-1 0 0,1 0 0,0 0 0,0 1 0,0-1 0,-1 0 0,1 0 0,0 0 0,0 0 0,0 0 0,0 0 0,-1 0 0,1 1 0,0-1 0,0 0 0,0 0 0,0 0 0,0 0 0,-1 1 0,1-1 0,0 0 0,0 0 0,0 0 0,0 1 0,0-1 0,0 0 0,0 0 0,0 0 0,0 1 0,0-1 0,0 0 0,0 0 0,0 0 0,0 1 0,0-1 0,0 0 0,0 0 0,0 0 0,0 1 0,0-1 0,0 0 0,0 0 0,0 0 0,1 1 0,-1-1 0,0 0 0,0 0 0,0 0 0,0 0 0,1 1 0,14 4 0,20-1 0,-27-4 0,1 1 0,0 0 0,-1 1 0,0 0 0,1 0 0,8 4 0,-16-6 0,0 0 0,-1 0 0,1 1 0,0-1 0,-1 1 0,1-1 0,0 0 0,-1 1 0,1-1 0,0 1 0,-1-1 0,1 1 0,-1 0 0,1-1 0,-1 1 0,1-1 0,-1 1 0,0 0 0,1-1 0,-1 1 0,0 0 0,1 0 0,-1-1 0,0 1 0,0 0 0,0 0 0,1 1 0,-2 0 0,0 0 0,0-1 0,0 1 0,-1 0 0,1-1 0,0 1 0,-1 0 0,1-1 0,-1 0 0,1 1 0,-1-1 0,0 0 0,1 0 0,-1 0 0,0 0 0,-3 1 0,-5 3 0,-15 8 0,22-8 0,18-1 0,243-2 0,-119-6 0,35 7 0,190-6 0,-265-10 0,-63 7 0,60-3 0,-13 12 0,100 16 0,-81-15 0,-81-5 0,0 1 0,-1 1 0,1 1 0,-1 1 0,29 7 0,-45-9 0,0 1 0,-1 0 0,1 0 0,-1 0 0,1 1 0,-1-1 0,0 1 0,0-1 0,0 1 0,0 0 0,0 0 0,-1 1 0,0-1 0,1 1 0,-1-1 0,0 1 0,-1-1 0,3 6 0,11 18 0,-15-27 0,0 0 0,0 0 0,0 1 0,0-1 0,0 0 0,0 0 0,0 0 0,0 0 0,0 0 0,1 0 0,-1 0 0,0 1 0,0-1 0,0 0 0,0 0 0,0 0 0,0 0 0,0 0 0,0 0 0,1 0 0,-1 0 0,0 0 0,0 0 0,0 0 0,0 0 0,0 0 0,1 0 0,-1 0 0,0 0 0,0 0 0,0 0 0,0 0 0,0 0 0,1 0 0,-1 0 0,0 0 0,0 0 0,0 0 0,0 0 0,0 0 0,0 0 0,1 0 0,-1 0 0,0 0 0,0 0 0,0 0 0,0 0 0,0-1 0,0 1 0,0 0 0,0 0 0,1 0 0,-1 0 0,0 0 0,0 0 0,0 0 0,0-1 0,5-13 0,1-28 0,-4 32 0,47-214 0,-31 152 0,-14 55 0,-1 0 0,3-28 0,-6 42 0,0-1 0,0 1 0,0-1 0,0 1 0,0 0 0,0-1 0,-1 1 0,0 0 0,0-1 0,0 1 0,0 0 0,0 0 0,-1 0 0,1 0 0,-1 0 0,0 0 0,0 0 0,0 0 0,0 1 0,-4-4 0,-4 0 0,-1 0 0,0 1 0,0 1 0,0 0 0,0 0 0,-1 1 0,0 1 0,1 0 0,-21-1 0,-117 4 0,111 1 0,-204-2 0,-68 3 0,211 10 0,59-7 0,-59 3 0,60-9 0,0-2 0,-1-2 0,-37-8 0,29 6 0,0 1 0,-1 3 0,-71 5 0,56-1 0,-69-5 0,123 0 0,0 1 0,-1-1 0,1-1 0,1 0 0,-1 0 0,1-1 0,-1 0 0,-9-8 0,6 5 0,0 0 0,-1 1 0,-16-6 0,15 7 0,-1-1 0,-25-16 0,28 15 0,0 1 0,-1 0 0,-18-6 0,48 16 0,1 0 0,-1-1 0,1-1 0,-1 0 0,1-1 0,30-5 0,-37 4 0,0 0 0,0-1 0,0 0 0,0-1 0,-1 0 0,1 0 0,-1-1 0,0-1 0,0 1 0,0-2 0,0 1 0,-1-1 0,0 0 0,7-8 0,-6-2 0,-19 14 0,-33 16 0,27-7 0,-47 7 0,-26 7 0,58-12 0,1-2 0,-1-1 0,0-1 0,-61 0 0,47-2 0,-18 6-1365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01T20:55:50.729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1 786 24575,'17'-1'0,"0"-1"0,0-1 0,-1-1 0,1 0 0,24-10 0,36-9 0,116-13 0,-110 15 0,-54 12 0,60-9 0,59 14 0,-23 2 0,-38-11 0,-57 7 0,50-2 0,67-6 0,-94 6 0,60 1 0,31 9 0,-52 2 0,0-4 0,0-5 0,127-21 0,-159 14 0,0 3 0,0 3 0,72 1 0,-87 4 0,61-11 0,40-3 0,-131 15 0,1 0 0,-1 2 0,1-1 0,-1 2 0,0 0 0,0 1 0,18 7 0,-10-1 0,-14-5 0,1 0 0,0-1 0,0 0 0,17 3 0,-26-6 0,1-1 0,-1 0 0,1 1 0,-1-1 0,1 0 0,0 0 0,-1 0 0,1-1 0,-1 1 0,1 0 0,0 0 0,-1-1 0,1 1 0,-1-1 0,0 0 0,1 1 0,-1-1 0,1 0 0,-1 0 0,0 0 0,1 0 0,-1 0 0,0 0 0,0 0 0,0 0 0,0 0 0,0-1 0,0 1 0,0 0 0,0-1 0,-1 1 0,1-1 0,0 1 0,-1-1 0,1 1 0,-1-3 0,4-21 0,-1 0 0,-1 0 0,-2-1 0,0 1 0,-7-43 0,5 55 0,-1 1 0,-1 0 0,0-1 0,-1 2 0,0-1 0,-12-20 0,-11-24 0,24 43 0,-2 0 0,0 0 0,-1 0 0,0 1 0,-1 0 0,0 0 0,-15-15 0,19 23 0,-1 0 0,1 0 0,-1 1 0,0 0 0,0 0 0,0 0 0,0 1 0,-1-1 0,1 1 0,0 1 0,-1-1 0,0 1 0,1 0 0,-1 0 0,0 0 0,0 1 0,1 0 0,-1 0 0,0 0 0,0 1 0,-8 2 0,-25 5 0,5 0 0,-1-2 0,0-1 0,-36 0 0,-31-8 0,61 0 0,1 2 0,-1 1 0,1 3 0,-65 11 0,20 15 0,60-20 0,0 0 0,-38 8 0,53-16 0,-13 2 0,0 2 0,0 0 0,0 1 0,-39 17 0,61-23 0,0 0 0,1 1 0,-1-1 0,1 0 0,-1 0 0,1 1 0,-1-1 0,1 0 0,-1 1 0,1-1 0,-1 0 0,1 1 0,-1-1 0,1 1 0,-1-1 0,1 1 0,0-1 0,-1 1 0,1-1 0,0 1 0,-1-1 0,1 1 0,0-1 0,0 1 0,-1 0 0,13 6 0,25-4 0,26-8 0,-1-3 0,92-24 0,-22 4 0,-104 26 0,0 0 0,-1 2 0,1 1 0,-1 1 0,33 6 0,-55-7 0,11 3 0,-22-2 0,-29 1 0,-609-4 0,479-12 0,-37-1 0,158 13 0,14 0 0,-56 7 0,78-5 0,0 0 0,0 1 0,0 0 0,0 1 0,0 0 0,1 0 0,-1 0 0,1 1 0,0 0 0,0 1 0,-10 8 0,16-13 0,0 1 0,0 0 0,0 0 0,-1 0 0,2 0 0,-1-1 0,0 2 0,0-1 0,0 0 0,0 0 0,1 0 0,-1 0 0,0 0 0,1 1 0,-1-1 0,1 0 0,-1 0 0,1 1 0,0-1 0,0 0 0,-1 1 0,1-1 0,0 0 0,0 1 0,0-1 0,1 3 0,0-3 0,0 1 0,0-1 0,0 1 0,1-1 0,-1 0 0,0 1 0,1-1 0,-1 0 0,1 0 0,-1 0 0,1 0 0,0 0 0,-1 0 0,1-1 0,0 1 0,2 0 0,10 3 0,0-1 0,0-1 0,25 2 0,-33-3 0,24 0 0,56-3 0,-80 1 0,0 1 0,0-1 0,0 0 0,0 0 0,0-1 0,0 0 0,0 0 0,-1 0 0,1-1 0,-1 1 0,0-2 0,1 1 0,-1 0 0,-1-1 0,1 0 0,5-5 0,-9 7 0,0 1 0,0-1 0,0 0 0,0 1 0,0-1 0,0 0 0,0 0 0,0 0 0,-1 0 0,1 0 0,-1 0 0,0 1 0,1-1 0,-1 0 0,0 0 0,0 0 0,0 0 0,0 0 0,-1 0 0,1 0 0,-1 0 0,0-4 0,-1 3 0,0 0 0,0-1 0,0 1 0,-1 0 0,1 0 0,-1 1 0,1-1 0,-1 0 0,0 1 0,0 0 0,-4-3 0,-4-2 0,0 1 0,-1 1 0,1 0 0,-1 1 0,0 0 0,-18-3 0,-20 1 0,0 3 0,-83 5 0,72 0 0,49-3 0,-1 0 0,1-1 0,0 0 0,-1-1 0,1-1 0,-21-9 0,-42-10 0,22 17 0,0 3 0,-87 4 0,41 2 0,88-2 0,1 0 0,-1 1 0,1 0 0,0 0 0,-1 2 0,2-1 0,-1 1 0,0 1 0,1-1 0,0 2 0,0-1 0,0 1 0,1 1 0,-1-1 0,-12 15 0,-1 3 0,0 1 0,2 1 0,-31 54 0,48-77 0,1 1 0,-1 0 0,1 1 0,0-1 0,1 0 0,-1 1 0,1-1 0,-1 1 0,1-1 0,1 1 0,-1 0 0,1-1 0,-1 1 0,1 0 0,1-1 0,-1 1 0,2 7 0,0-9 0,0 1 0,0-1 0,0 1 0,0-1 0,1 0 0,-1 0 0,1 0 0,0 0 0,0 0 0,0 0 0,0-1 0,0 0 0,1 1 0,-1-1 0,1-1 0,0 1 0,-1 0 0,1-1 0,0 0 0,5 1 0,29 6 0,0-1 0,0-3 0,1-1 0,-1-2 0,58-5 0,-7 1 0,-64 1 22,1-1 1,0-1-1,-1-2 0,0 0 0,36-16 0,-29 11-521,0 1-1,44-7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01T19:14:14.69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28860 14851 16383 0 0,'5'0'0'0'0,"6"0"0"0"0,7 0 0 0 0,5 0 0 0 0,8 0 0 0 0,4 0 0 0 0,1 0 0 0 0,-1-5 0 0 0,-16-2 0 0 0,-21-4 0 0 0,-20 0 0 0 0,-12 1 0 0 0,-14-2 0 0 0,-14 0 0 0 0,-1 3 0 0 0,0 3 0 0 0,6 2 0 0 0,2 2 0 0 0,12 2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01T19:14:14.695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28944 14711 16383 0 0,'-5'0'0'0'0,"-6"0"0"0"0,-7 0 0 0 0,-5 0 0 0 0,-3 0 0 0 0,-3 10 0 0 0,-5 3 0 0 0,-3-1 0 0 0,5 3 0 0 0,4-1 0 0 0,1-3 0 0 0,5-4 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11-01T19:14:14.697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28860 14851 16383 0 0,'5'0'0'0'0,"6"0"0"0"0,7 0 0 0 0,5 0 0 0 0,8 0 0 0 0,4 0 0 0 0,1 0 0 0 0,-1-5 0 0 0,-16-2 0 0 0,-21-4 0 0 0,-20 0 0 0 0,-12 1 0 0 0,-14-2 0 0 0,-14 0 0 0 0,-1 3 0 0 0,0 3 0 0 0,6 2 0 0 0,2 2 0 0 0,12 2 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01T20:53:52.507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1211 254,'-1'-2,"0"0,0 0,-1 0,1 0,0 0,-1 0,0 1,1-1,-1 0,0 1,0-1,0 1,0 0,0 0,0 0,0 0,0 0,-1 0,1 0,0 1,-4-1,-1-2,-42-15,0 1,-2 3,-102-15,100 20,0-2,0-2,-56-23,62 19,-1 2,-1 2,0 2,-53-4,-93 14,126 2,38-1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01T20:53:53.559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46 1,'-41'0,"37"0,6 0,82 0,-10 3,132 24,-132-15,50 1,2-6,130-10,-66 0,-102 3,-66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01T20:53:54.431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1312 112,'0'0,"1"-1,-1 0,1 0,-1 0,0 1,1-1,-1 0,0 0,0 0,0 0,1 0,-1 0,0 0,0 1,0-1,0 0,-1 0,1 0,0 0,0 0,0 0,-1 0,1 1,0-1,-1 0,1 0,-1 0,1 1,-1-1,1 0,-1 0,0 1,1-1,-1 1,0-1,1 1,-1-1,-1 0,-32-21,20 16,0 0,-1 1,1 1,-1 1,-30-4,-80 2,23 2,-687-17,675 21,92-1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01T20:53:55.640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1 59,'0'1,"1"0,-1 0,1 0,0 0,-1 0,1 0,0 0,0 0,0 0,-1 0,1-1,0 1,0 0,0-1,0 1,1-1,-1 1,0-1,0 1,0-1,0 0,0 0,0 1,1-1,1 0,38 5,-35-5,44 2,0-2,-1-2,1-3,-1-1,0-3,68-21,-68 19,0 3,1 1,0 3,99 4,-138 0,24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1-01T20:53:56.360"/>
    </inkml:context>
    <inkml:brush xml:id="br0">
      <inkml:brushProperty name="width" value="0.3" units="cm"/>
      <inkml:brushProperty name="height" value="0.6" units="cm"/>
      <inkml:brushProperty name="color" value="#FFFFFF"/>
      <inkml:brushProperty name="tip" value="rectangle"/>
      <inkml:brushProperty name="rasterOp" value="maskPen"/>
      <inkml:brushProperty name="ignorePressure" value="1"/>
    </inkml:brush>
  </inkml:definitions>
  <inkml:trace contextRef="#ctx0" brushRef="#br0">642 0,'-10'10,"-7"7,-7 6,-7 4,-14 7,-8 2,0 0,-1-2,5-6,-4 1,2 1,1-5,3-2,6-5,5 0,8-4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5F941-CF34-4645-9BC5-35416CE4F0FF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C9C0A-D7A3-2948-91C0-F03C5536A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29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1C9C0A-D7A3-2948-91C0-F03C5536AA1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700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1C9C0A-D7A3-2948-91C0-F03C5536AA1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700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051D-BF96-4946-B545-0BD7484A7836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6AB1-7B3D-A541-8284-BCE456877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051D-BF96-4946-B545-0BD7484A7836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6AB1-7B3D-A541-8284-BCE456877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051D-BF96-4946-B545-0BD7484A7836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6AB1-7B3D-A541-8284-BCE456877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051D-BF96-4946-B545-0BD7484A7836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6AB1-7B3D-A541-8284-BCE456877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051D-BF96-4946-B545-0BD7484A7836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6AB1-7B3D-A541-8284-BCE456877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051D-BF96-4946-B545-0BD7484A7836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6AB1-7B3D-A541-8284-BCE456877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051D-BF96-4946-B545-0BD7484A7836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6AB1-7B3D-A541-8284-BCE456877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051D-BF96-4946-B545-0BD7484A7836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6AB1-7B3D-A541-8284-BCE456877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051D-BF96-4946-B545-0BD7484A7836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6AB1-7B3D-A541-8284-BCE456877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051D-BF96-4946-B545-0BD7484A7836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6AB1-7B3D-A541-8284-BCE456877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051D-BF96-4946-B545-0BD7484A7836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6AB1-7B3D-A541-8284-BCE456877A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E051D-BF96-4946-B545-0BD7484A7836}" type="datetimeFigureOut">
              <a:rPr lang="en-US" smtClean="0"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C6AB1-7B3D-A541-8284-BCE456877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73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../clipboard/media/image10.png"/><Relationship Id="rId18" Type="http://schemas.openxmlformats.org/officeDocument/2006/relationships/image" Target="../media/image11.png"/><Relationship Id="rId3" Type="http://schemas.openxmlformats.org/officeDocument/2006/relationships/image" Target="../media/image4.png"/><Relationship Id="rId21" Type="http://schemas.microsoft.com/office/2007/relationships/hdphoto" Target="../media/hdphoto4.wdp"/><Relationship Id="rId7" Type="http://schemas.openxmlformats.org/officeDocument/2006/relationships/image" Target="../media/image7.png"/><Relationship Id="rId17" Type="http://schemas.microsoft.com/office/2007/relationships/hdphoto" Target="../media/hdphoto2.wdp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0.png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15" Type="http://schemas.openxmlformats.org/officeDocument/2006/relationships/image" Target="../../clipboard/media/image11.png"/><Relationship Id="rId23" Type="http://schemas.microsoft.com/office/2007/relationships/hdphoto" Target="../media/hdphoto5.wdp"/><Relationship Id="rId10" Type="http://schemas.openxmlformats.org/officeDocument/2006/relationships/customXml" Target="../ink/ink1.xml"/><Relationship Id="rId19" Type="http://schemas.microsoft.com/office/2007/relationships/hdphoto" Target="../media/hdphoto3.wdp"/><Relationship Id="rId4" Type="http://schemas.openxmlformats.org/officeDocument/2006/relationships/image" Target="../media/image5.png"/><Relationship Id="rId9" Type="http://schemas.openxmlformats.org/officeDocument/2006/relationships/image" Target="../media/image9.png"/><Relationship Id="rId14" Type="http://schemas.openxmlformats.org/officeDocument/2006/relationships/customXml" Target="../ink/ink2.xml"/><Relationship Id="rId22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NULL"/><Relationship Id="rId18" Type="http://schemas.openxmlformats.org/officeDocument/2006/relationships/image" Target="../media/image11.png"/><Relationship Id="rId26" Type="http://schemas.openxmlformats.org/officeDocument/2006/relationships/customXml" Target="../ink/ink6.xml"/><Relationship Id="rId39" Type="http://schemas.openxmlformats.org/officeDocument/2006/relationships/image" Target="../media/image21.png"/><Relationship Id="rId21" Type="http://schemas.microsoft.com/office/2007/relationships/hdphoto" Target="../media/hdphoto4.wdp"/><Relationship Id="rId34" Type="http://schemas.openxmlformats.org/officeDocument/2006/relationships/customXml" Target="../ink/ink10.xml"/><Relationship Id="rId7" Type="http://schemas.openxmlformats.org/officeDocument/2006/relationships/image" Target="../media/image7.png"/><Relationship Id="rId17" Type="http://schemas.microsoft.com/office/2007/relationships/hdphoto" Target="../media/hdphoto2.wdp"/><Relationship Id="rId25" Type="http://schemas.openxmlformats.org/officeDocument/2006/relationships/image" Target="../media/image140.png"/><Relationship Id="rId33" Type="http://schemas.openxmlformats.org/officeDocument/2006/relationships/image" Target="../media/image180.png"/><Relationship Id="rId38" Type="http://schemas.openxmlformats.org/officeDocument/2006/relationships/customXml" Target="../ink/ink12.xml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0.png"/><Relationship Id="rId20" Type="http://schemas.openxmlformats.org/officeDocument/2006/relationships/image" Target="../media/image12.png"/><Relationship Id="rId29" Type="http://schemas.openxmlformats.org/officeDocument/2006/relationships/image" Target="../media/image160.png"/><Relationship Id="rId41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24" Type="http://schemas.openxmlformats.org/officeDocument/2006/relationships/customXml" Target="../ink/ink5.xml"/><Relationship Id="rId32" Type="http://schemas.openxmlformats.org/officeDocument/2006/relationships/customXml" Target="../ink/ink9.xml"/><Relationship Id="rId37" Type="http://schemas.openxmlformats.org/officeDocument/2006/relationships/image" Target="../media/image200.png"/><Relationship Id="rId40" Type="http://schemas.openxmlformats.org/officeDocument/2006/relationships/customXml" Target="../ink/ink13.xml"/><Relationship Id="rId5" Type="http://schemas.openxmlformats.org/officeDocument/2006/relationships/image" Target="../media/image6.png"/><Relationship Id="rId15" Type="http://schemas.openxmlformats.org/officeDocument/2006/relationships/image" Target="NULL"/><Relationship Id="rId23" Type="http://schemas.microsoft.com/office/2007/relationships/hdphoto" Target="../media/hdphoto5.wdp"/><Relationship Id="rId28" Type="http://schemas.openxmlformats.org/officeDocument/2006/relationships/customXml" Target="../ink/ink7.xml"/><Relationship Id="rId36" Type="http://schemas.openxmlformats.org/officeDocument/2006/relationships/customXml" Target="../ink/ink11.xml"/><Relationship Id="rId10" Type="http://schemas.openxmlformats.org/officeDocument/2006/relationships/customXml" Target="../ink/ink3.xml"/><Relationship Id="rId19" Type="http://schemas.microsoft.com/office/2007/relationships/hdphoto" Target="../media/hdphoto3.wdp"/><Relationship Id="rId31" Type="http://schemas.openxmlformats.org/officeDocument/2006/relationships/image" Target="../media/image17.png"/><Relationship Id="rId4" Type="http://schemas.openxmlformats.org/officeDocument/2006/relationships/image" Target="../media/image5.png"/><Relationship Id="rId9" Type="http://schemas.openxmlformats.org/officeDocument/2006/relationships/image" Target="../media/image9.png"/><Relationship Id="rId14" Type="http://schemas.openxmlformats.org/officeDocument/2006/relationships/customXml" Target="../ink/ink4.xml"/><Relationship Id="rId22" Type="http://schemas.openxmlformats.org/officeDocument/2006/relationships/image" Target="../media/image13.png"/><Relationship Id="rId27" Type="http://schemas.openxmlformats.org/officeDocument/2006/relationships/image" Target="../media/image150.png"/><Relationship Id="rId30" Type="http://schemas.openxmlformats.org/officeDocument/2006/relationships/customXml" Target="../ink/ink8.xml"/><Relationship Id="rId35" Type="http://schemas.openxmlformats.org/officeDocument/2006/relationships/image" Target="../media/image190.png"/><Relationship Id="rId8" Type="http://schemas.openxmlformats.org/officeDocument/2006/relationships/image" Target="../media/image8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ilhouettes of people walking&#10;&#10;Description automatically generated with low confidence">
            <a:extLst>
              <a:ext uri="{FF2B5EF4-FFF2-40B4-BE49-F238E27FC236}">
                <a16:creationId xmlns:a16="http://schemas.microsoft.com/office/drawing/2014/main" id="{C29C8123-D63E-5114-3AE9-CF9DEBE7C4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137" t="1" r="3041" b="21010"/>
          <a:stretch/>
        </p:blipFill>
        <p:spPr>
          <a:xfrm>
            <a:off x="879418" y="2079722"/>
            <a:ext cx="832430" cy="2554845"/>
          </a:xfrm>
          <a:prstGeom prst="rect">
            <a:avLst/>
          </a:prstGeom>
        </p:spPr>
      </p:pic>
      <p:pic>
        <p:nvPicPr>
          <p:cNvPr id="7" name="Picture 6" descr="Silhouettes of people walking and walking&#10;&#10;Description automatically generated with low confidence">
            <a:extLst>
              <a:ext uri="{FF2B5EF4-FFF2-40B4-BE49-F238E27FC236}">
                <a16:creationId xmlns:a16="http://schemas.microsoft.com/office/drawing/2014/main" id="{88796AFC-03D2-BADB-739A-2B44286D8FD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03" r="61102"/>
          <a:stretch/>
        </p:blipFill>
        <p:spPr>
          <a:xfrm>
            <a:off x="4229602" y="2067252"/>
            <a:ext cx="1465326" cy="2567315"/>
          </a:xfrm>
          <a:prstGeom prst="rect">
            <a:avLst/>
          </a:prstGeom>
        </p:spPr>
      </p:pic>
      <p:pic>
        <p:nvPicPr>
          <p:cNvPr id="9" name="Picture 8" descr="A group of people with backpacks&#10;&#10;Description automatically generated with low confidence">
            <a:extLst>
              <a:ext uri="{FF2B5EF4-FFF2-40B4-BE49-F238E27FC236}">
                <a16:creationId xmlns:a16="http://schemas.microsoft.com/office/drawing/2014/main" id="{1E10E6A2-31C9-1D68-0C2A-FFE079CE85B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2014" r="29411" b="26528"/>
          <a:stretch/>
        </p:blipFill>
        <p:spPr>
          <a:xfrm>
            <a:off x="8135479" y="1850619"/>
            <a:ext cx="1095257" cy="290494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6F27E78-666E-4921-883C-AC2464F13642}"/>
              </a:ext>
            </a:extLst>
          </p:cNvPr>
          <p:cNvSpPr txBox="1"/>
          <p:nvPr/>
        </p:nvSpPr>
        <p:spPr>
          <a:xfrm>
            <a:off x="611792" y="5108366"/>
            <a:ext cx="1367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Visit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F54241-404B-5AF8-1E71-1C5675EDFAFA}"/>
              </a:ext>
            </a:extLst>
          </p:cNvPr>
          <p:cNvSpPr txBox="1"/>
          <p:nvPr/>
        </p:nvSpPr>
        <p:spPr>
          <a:xfrm>
            <a:off x="4278424" y="5108365"/>
            <a:ext cx="1367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Visit 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5526ED6-076F-0F46-18CA-86CAF116BB30}"/>
              </a:ext>
            </a:extLst>
          </p:cNvPr>
          <p:cNvSpPr txBox="1"/>
          <p:nvPr/>
        </p:nvSpPr>
        <p:spPr>
          <a:xfrm>
            <a:off x="7903246" y="5108364"/>
            <a:ext cx="1367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Visit 3</a:t>
            </a:r>
          </a:p>
        </p:txBody>
      </p:sp>
      <p:sp>
        <p:nvSpPr>
          <p:cNvPr id="17" name="Right Arrow 59">
            <a:extLst>
              <a:ext uri="{FF2B5EF4-FFF2-40B4-BE49-F238E27FC236}">
                <a16:creationId xmlns:a16="http://schemas.microsoft.com/office/drawing/2014/main" id="{04685992-B2BD-3C62-5263-67C547AA872C}"/>
              </a:ext>
            </a:extLst>
          </p:cNvPr>
          <p:cNvSpPr/>
          <p:nvPr/>
        </p:nvSpPr>
        <p:spPr>
          <a:xfrm>
            <a:off x="1992414" y="3357144"/>
            <a:ext cx="2115193" cy="401757"/>
          </a:xfrm>
          <a:prstGeom prst="rightArrow">
            <a:avLst>
              <a:gd name="adj1" fmla="val 74055"/>
              <a:gd name="adj2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~18 months</a:t>
            </a:r>
          </a:p>
        </p:txBody>
      </p:sp>
      <p:sp>
        <p:nvSpPr>
          <p:cNvPr id="4" name="Right Arrow 59">
            <a:extLst>
              <a:ext uri="{FF2B5EF4-FFF2-40B4-BE49-F238E27FC236}">
                <a16:creationId xmlns:a16="http://schemas.microsoft.com/office/drawing/2014/main" id="{AA96883E-30AF-505A-FBDB-43DCEEA27DAE}"/>
              </a:ext>
            </a:extLst>
          </p:cNvPr>
          <p:cNvSpPr/>
          <p:nvPr/>
        </p:nvSpPr>
        <p:spPr>
          <a:xfrm>
            <a:off x="5879218" y="3316113"/>
            <a:ext cx="2115193" cy="442788"/>
          </a:xfrm>
          <a:prstGeom prst="rightArrow">
            <a:avLst>
              <a:gd name="adj1" fmla="val 74055"/>
              <a:gd name="adj2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~18 months</a:t>
            </a:r>
          </a:p>
        </p:txBody>
      </p:sp>
    </p:spTree>
    <p:extLst>
      <p:ext uri="{BB962C8B-B14F-4D97-AF65-F5344CB8AC3E}">
        <p14:creationId xmlns:p14="http://schemas.microsoft.com/office/powerpoint/2010/main" val="2499624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28455" y="1467022"/>
            <a:ext cx="1724597" cy="158496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500" b="1" dirty="0">
                <a:solidFill>
                  <a:schemeClr val="accent2">
                    <a:lumMod val="50000"/>
                  </a:schemeClr>
                </a:solidFill>
                <a:effectLst/>
                <a:ea typeface="Calibri" charset="0"/>
                <a:cs typeface="Arial" charset="0"/>
              </a:rPr>
              <a:t>CONSENT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500" b="1" dirty="0">
              <a:solidFill>
                <a:schemeClr val="accent2">
                  <a:lumMod val="50000"/>
                </a:schemeClr>
              </a:solidFill>
              <a:effectLst/>
              <a:ea typeface="Calibri" charset="0"/>
              <a:cs typeface="Arial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500" b="1" dirty="0">
              <a:solidFill>
                <a:schemeClr val="accent2">
                  <a:lumMod val="50000"/>
                </a:schemeClr>
              </a:solidFill>
              <a:ea typeface="Calibri" charset="0"/>
              <a:cs typeface="Arial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500" dirty="0">
              <a:solidFill>
                <a:schemeClr val="accent2">
                  <a:lumMod val="50000"/>
                </a:schemeClr>
              </a:solidFill>
              <a:effectLst/>
              <a:ea typeface="Calibri" charset="0"/>
              <a:cs typeface="Arial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643112" y="1449894"/>
            <a:ext cx="1801998" cy="164503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  <a:ea typeface="Calibri" charset="0"/>
                <a:cs typeface="Arial" charset="0"/>
              </a:rPr>
              <a:t>INTERVIEW WITH PARENT AND CHILD</a:t>
            </a:r>
            <a:endParaRPr lang="en-US" sz="1100" dirty="0">
              <a:solidFill>
                <a:schemeClr val="accent2">
                  <a:lumMod val="50000"/>
                </a:schemeClr>
              </a:solidFill>
              <a:effectLst/>
              <a:ea typeface="Calibri" charset="0"/>
              <a:cs typeface="Arial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79062" y="3661072"/>
            <a:ext cx="2151422" cy="158496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dirty="0">
              <a:effectLst/>
              <a:ea typeface="Calibri" charset="0"/>
              <a:cs typeface="Arial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197424" y="5915488"/>
            <a:ext cx="2701275" cy="142369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 dirty="0">
                <a:solidFill>
                  <a:schemeClr val="accent1">
                    <a:lumMod val="50000"/>
                  </a:schemeClr>
                </a:solidFill>
                <a:ea typeface="Calibri"/>
                <a:cs typeface="Arial"/>
              </a:rPr>
              <a:t>The next weekend…</a:t>
            </a:r>
            <a:endParaRPr lang="en-US" sz="1100" dirty="0">
              <a:solidFill>
                <a:schemeClr val="accent1">
                  <a:lumMod val="50000"/>
                </a:schemeClr>
              </a:solidFill>
              <a:effectLst/>
              <a:ea typeface="Calibri"/>
              <a:cs typeface="Arial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effectLst/>
                <a:ea typeface="Calibri"/>
                <a:cs typeface="Arial"/>
              </a:rPr>
              <a:t>COMPUTER GAMES IN THE BRAIN CAMERA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400" b="1" dirty="0">
              <a:solidFill>
                <a:schemeClr val="accent1">
                  <a:lumMod val="50000"/>
                </a:schemeClr>
              </a:solidFill>
              <a:ea typeface="Calibri"/>
              <a:cs typeface="Arial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dirty="0">
              <a:solidFill>
                <a:schemeClr val="accent1">
                  <a:lumMod val="50000"/>
                </a:schemeClr>
              </a:solidFill>
              <a:effectLst/>
              <a:ea typeface="Calibri"/>
              <a:cs typeface="Arial"/>
            </a:endParaRPr>
          </a:p>
        </p:txBody>
      </p:sp>
      <p:pic>
        <p:nvPicPr>
          <p:cNvPr id="1045" name="Picture 61" descr="Image result for computer carto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334" y="4452823"/>
            <a:ext cx="1322978" cy="756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Rounded Rectangle 40"/>
          <p:cNvSpPr/>
          <p:nvPr/>
        </p:nvSpPr>
        <p:spPr>
          <a:xfrm>
            <a:off x="5100775" y="1299888"/>
            <a:ext cx="1807514" cy="188976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solidFill>
                  <a:schemeClr val="accent2">
                    <a:lumMod val="50000"/>
                  </a:schemeClr>
                </a:solidFill>
                <a:effectLst/>
                <a:ea typeface="Calibri" charset="0"/>
                <a:cs typeface="Arial" charset="0"/>
              </a:rPr>
              <a:t> </a:t>
            </a:r>
            <a:endParaRPr lang="en-US" sz="1100" dirty="0">
              <a:solidFill>
                <a:schemeClr val="accent2">
                  <a:lumMod val="50000"/>
                </a:schemeClr>
              </a:solidFill>
              <a:effectLst/>
              <a:ea typeface="Calibri" charset="0"/>
              <a:cs typeface="Arial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solidFill>
                  <a:schemeClr val="accent2">
                    <a:lumMod val="50000"/>
                  </a:schemeClr>
                </a:solidFill>
                <a:effectLst/>
                <a:ea typeface="Calibri" charset="0"/>
                <a:cs typeface="Arial" charset="0"/>
              </a:rPr>
              <a:t> </a:t>
            </a:r>
            <a:endParaRPr lang="en-US" sz="1100" dirty="0">
              <a:solidFill>
                <a:schemeClr val="accent2">
                  <a:lumMod val="50000"/>
                </a:schemeClr>
              </a:solidFill>
              <a:effectLst/>
              <a:ea typeface="Calibri" charset="0"/>
              <a:cs typeface="Arial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solidFill>
                  <a:schemeClr val="accent2">
                    <a:lumMod val="50000"/>
                  </a:schemeClr>
                </a:solidFill>
                <a:effectLst/>
                <a:ea typeface="Calibri" charset="0"/>
                <a:cs typeface="Arial" charset="0"/>
              </a:rPr>
              <a:t> </a:t>
            </a:r>
            <a:endParaRPr lang="en-US" sz="1100" dirty="0">
              <a:solidFill>
                <a:schemeClr val="accent2">
                  <a:lumMod val="50000"/>
                </a:schemeClr>
              </a:solidFill>
              <a:effectLst/>
              <a:ea typeface="Calibri" charset="0"/>
              <a:cs typeface="Arial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solidFill>
                  <a:schemeClr val="accent2">
                    <a:lumMod val="50000"/>
                  </a:schemeClr>
                </a:solidFill>
                <a:effectLst/>
                <a:ea typeface="Calibri" charset="0"/>
                <a:cs typeface="Arial" charset="0"/>
              </a:rPr>
              <a:t> 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  <a:effectLst/>
                <a:ea typeface="Calibri" charset="0"/>
                <a:cs typeface="Arial" charset="0"/>
              </a:rPr>
              <a:t>COMPLETE QUESTIONNAIRES ON IPAD</a:t>
            </a:r>
            <a:endParaRPr lang="en-US" sz="1100" dirty="0">
              <a:solidFill>
                <a:schemeClr val="accent2">
                  <a:lumMod val="50000"/>
                </a:schemeClr>
              </a:solidFill>
              <a:effectLst/>
              <a:ea typeface="Calibri" charset="0"/>
              <a:cs typeface="Arial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7540524" y="1475238"/>
            <a:ext cx="2353367" cy="152890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100" dirty="0">
              <a:solidFill>
                <a:schemeClr val="accent2">
                  <a:lumMod val="50000"/>
                </a:schemeClr>
              </a:solidFill>
              <a:effectLst/>
              <a:ea typeface="Calibri" charset="0"/>
              <a:cs typeface="Arial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7148630" y="3661071"/>
            <a:ext cx="2311379" cy="1632949"/>
          </a:xfrm>
          <a:prstGeom prst="roundRect">
            <a:avLst/>
          </a:prstGeom>
          <a:solidFill>
            <a:srgbClr val="ED68DB">
              <a:alpha val="2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300" b="1" dirty="0">
                <a:solidFill>
                  <a:srgbClr val="330332"/>
                </a:solidFill>
                <a:effectLst/>
                <a:ea typeface="Calibri"/>
                <a:cs typeface="Arial"/>
              </a:rPr>
              <a:t>COMPUTER GAMES IN BRAIN CAMERA</a:t>
            </a:r>
            <a:endParaRPr lang="en-US" sz="1300" dirty="0">
              <a:solidFill>
                <a:srgbClr val="330332"/>
              </a:solidFill>
              <a:effectLst/>
              <a:ea typeface="Calibri"/>
              <a:cs typeface="Arial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764206" y="6803541"/>
            <a:ext cx="319914" cy="469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" name="Up Arrow 2">
            <a:extLst>
              <a:ext uri="{FF2B5EF4-FFF2-40B4-BE49-F238E27FC236}">
                <a16:creationId xmlns:a16="http://schemas.microsoft.com/office/drawing/2014/main" id="{F7E76ABF-D570-BA88-CA88-A4AADF6D0436}"/>
              </a:ext>
            </a:extLst>
          </p:cNvPr>
          <p:cNvSpPr/>
          <p:nvPr/>
        </p:nvSpPr>
        <p:spPr>
          <a:xfrm rot="16200000">
            <a:off x="6352945" y="4072466"/>
            <a:ext cx="470506" cy="960204"/>
          </a:xfrm>
          <a:prstGeom prst="up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24" name="TextBox 1023">
            <a:extLst>
              <a:ext uri="{FF2B5EF4-FFF2-40B4-BE49-F238E27FC236}">
                <a16:creationId xmlns:a16="http://schemas.microsoft.com/office/drawing/2014/main" id="{C37CBF94-A539-5237-8DAD-86B11DECE21A}"/>
              </a:ext>
            </a:extLst>
          </p:cNvPr>
          <p:cNvSpPr txBox="1"/>
          <p:nvPr/>
        </p:nvSpPr>
        <p:spPr>
          <a:xfrm>
            <a:off x="7622457" y="1738416"/>
            <a:ext cx="1380148" cy="100418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  <a:effectLst/>
                <a:ea typeface="Calibri"/>
                <a:cs typeface="Arial"/>
              </a:rPr>
              <a:t>WEAR WATCH &amp; COMPLETE SLEEP DIARY EVERYDAY</a:t>
            </a:r>
            <a:endParaRPr lang="en-US" sz="1400" dirty="0">
              <a:solidFill>
                <a:schemeClr val="accent6">
                  <a:lumMod val="50000"/>
                </a:schemeClr>
              </a:solidFill>
              <a:effectLst/>
              <a:ea typeface="Calibri"/>
              <a:cs typeface="Arial"/>
            </a:endParaRPr>
          </a:p>
        </p:txBody>
      </p:sp>
      <p:sp>
        <p:nvSpPr>
          <p:cNvPr id="1026" name="TextBox 1025">
            <a:extLst>
              <a:ext uri="{FF2B5EF4-FFF2-40B4-BE49-F238E27FC236}">
                <a16:creationId xmlns:a16="http://schemas.microsoft.com/office/drawing/2014/main" id="{16073093-D1A8-832B-A399-04489EA3FE28}"/>
              </a:ext>
            </a:extLst>
          </p:cNvPr>
          <p:cNvSpPr txBox="1"/>
          <p:nvPr/>
        </p:nvSpPr>
        <p:spPr>
          <a:xfrm>
            <a:off x="605892" y="3661072"/>
            <a:ext cx="2087639" cy="77367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effectLst/>
                <a:ea typeface="Calibri"/>
                <a:cs typeface="Arial"/>
              </a:rPr>
              <a:t>PLAY COMPUTER GAMES ON A LAPTOP &amp; FINISH INTERVIEWS</a:t>
            </a:r>
          </a:p>
        </p:txBody>
      </p:sp>
      <p:sp>
        <p:nvSpPr>
          <p:cNvPr id="2" name="Down Arrow 36">
            <a:extLst>
              <a:ext uri="{FF2B5EF4-FFF2-40B4-BE49-F238E27FC236}">
                <a16:creationId xmlns:a16="http://schemas.microsoft.com/office/drawing/2014/main" id="{1E7A1FDF-1EF8-43BE-22EE-77772AE4A506}"/>
              </a:ext>
            </a:extLst>
          </p:cNvPr>
          <p:cNvSpPr/>
          <p:nvPr/>
        </p:nvSpPr>
        <p:spPr>
          <a:xfrm rot="-5400000">
            <a:off x="2173010" y="2090583"/>
            <a:ext cx="360364" cy="498669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4" name="Down Arrow 36">
            <a:extLst>
              <a:ext uri="{FF2B5EF4-FFF2-40B4-BE49-F238E27FC236}">
                <a16:creationId xmlns:a16="http://schemas.microsoft.com/office/drawing/2014/main" id="{3511689B-CB72-5DA5-7BBE-E9B942C3D230}"/>
              </a:ext>
            </a:extLst>
          </p:cNvPr>
          <p:cNvSpPr/>
          <p:nvPr/>
        </p:nvSpPr>
        <p:spPr>
          <a:xfrm rot="-5400000">
            <a:off x="4581964" y="2013027"/>
            <a:ext cx="402058" cy="575282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0" name="Down Arrow 36">
            <a:extLst>
              <a:ext uri="{FF2B5EF4-FFF2-40B4-BE49-F238E27FC236}">
                <a16:creationId xmlns:a16="http://schemas.microsoft.com/office/drawing/2014/main" id="{B62D3E68-0A11-5CF4-E1B2-CC213B9911C7}"/>
              </a:ext>
            </a:extLst>
          </p:cNvPr>
          <p:cNvSpPr/>
          <p:nvPr/>
        </p:nvSpPr>
        <p:spPr>
          <a:xfrm rot="-5400000">
            <a:off x="7041823" y="1993028"/>
            <a:ext cx="402058" cy="568646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8" name="Down Arrow 36">
            <a:extLst>
              <a:ext uri="{FF2B5EF4-FFF2-40B4-BE49-F238E27FC236}">
                <a16:creationId xmlns:a16="http://schemas.microsoft.com/office/drawing/2014/main" id="{01C13532-C0E4-D7B5-5D63-5A7373C20A11}"/>
              </a:ext>
            </a:extLst>
          </p:cNvPr>
          <p:cNvSpPr/>
          <p:nvPr/>
        </p:nvSpPr>
        <p:spPr>
          <a:xfrm>
            <a:off x="8286769" y="3048657"/>
            <a:ext cx="402058" cy="566142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1" name="Down Arrow 36">
            <a:extLst>
              <a:ext uri="{FF2B5EF4-FFF2-40B4-BE49-F238E27FC236}">
                <a16:creationId xmlns:a16="http://schemas.microsoft.com/office/drawing/2014/main" id="{13FEFFBA-56FE-63FA-AA08-28AD21B7A4AF}"/>
              </a:ext>
            </a:extLst>
          </p:cNvPr>
          <p:cNvSpPr/>
          <p:nvPr/>
        </p:nvSpPr>
        <p:spPr>
          <a:xfrm>
            <a:off x="1448682" y="5333554"/>
            <a:ext cx="402058" cy="672447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2" name="Down Arrow 36">
            <a:extLst>
              <a:ext uri="{FF2B5EF4-FFF2-40B4-BE49-F238E27FC236}">
                <a16:creationId xmlns:a16="http://schemas.microsoft.com/office/drawing/2014/main" id="{D64031B7-727E-6D73-A9E3-1994144EA0C8}"/>
              </a:ext>
            </a:extLst>
          </p:cNvPr>
          <p:cNvSpPr/>
          <p:nvPr/>
        </p:nvSpPr>
        <p:spPr>
          <a:xfrm rot="-5400000">
            <a:off x="3511321" y="6263885"/>
            <a:ext cx="402057" cy="818309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3" name="Down Arrow 36">
            <a:extLst>
              <a:ext uri="{FF2B5EF4-FFF2-40B4-BE49-F238E27FC236}">
                <a16:creationId xmlns:a16="http://schemas.microsoft.com/office/drawing/2014/main" id="{A6AC7D54-B3BF-6CA4-B84B-79B07341C0C7}"/>
              </a:ext>
            </a:extLst>
          </p:cNvPr>
          <p:cNvSpPr/>
          <p:nvPr/>
        </p:nvSpPr>
        <p:spPr>
          <a:xfrm rot="-5400000">
            <a:off x="7166256" y="6271281"/>
            <a:ext cx="402058" cy="783252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25" name="Rounded Rectangle 44">
            <a:extLst>
              <a:ext uri="{FF2B5EF4-FFF2-40B4-BE49-F238E27FC236}">
                <a16:creationId xmlns:a16="http://schemas.microsoft.com/office/drawing/2014/main" id="{2D8AE52F-7CB8-7367-7647-55FDACDBA9E0}"/>
              </a:ext>
            </a:extLst>
          </p:cNvPr>
          <p:cNvSpPr/>
          <p:nvPr/>
        </p:nvSpPr>
        <p:spPr>
          <a:xfrm>
            <a:off x="3883052" y="3692329"/>
            <a:ext cx="2165454" cy="1608566"/>
          </a:xfrm>
          <a:prstGeom prst="roundRect">
            <a:avLst/>
          </a:prstGeom>
          <a:solidFill>
            <a:srgbClr val="ED68DB">
              <a:alpha val="2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srgbClr val="330332"/>
                </a:solidFill>
                <a:ea typeface="Calibri"/>
                <a:cs typeface="Calibri"/>
              </a:rPr>
              <a:t>SPEND THE NIGHT </a:t>
            </a:r>
            <a:r>
              <a:rPr lang="en-US" sz="1400" b="1" dirty="0">
                <a:solidFill>
                  <a:srgbClr val="330332"/>
                </a:solidFill>
                <a:effectLst/>
                <a:ea typeface="Calibri"/>
                <a:cs typeface="Calibri"/>
              </a:rPr>
              <a:t>IN </a:t>
            </a:r>
            <a:r>
              <a:rPr lang="en-US" sz="1400" b="1" dirty="0">
                <a:solidFill>
                  <a:srgbClr val="330332"/>
                </a:solidFill>
                <a:ea typeface="Calibri"/>
                <a:cs typeface="Calibri"/>
              </a:rPr>
              <a:t>THE SLEEP ROOM</a:t>
            </a:r>
            <a:endParaRPr lang="en-US" sz="1400" dirty="0">
              <a:solidFill>
                <a:srgbClr val="330332"/>
              </a:solidFill>
              <a:ea typeface="Calibri"/>
              <a:cs typeface="Calibri"/>
            </a:endParaRPr>
          </a:p>
        </p:txBody>
      </p:sp>
      <p:sp>
        <p:nvSpPr>
          <p:cNvPr id="1030" name="Up Arrow 2">
            <a:extLst>
              <a:ext uri="{FF2B5EF4-FFF2-40B4-BE49-F238E27FC236}">
                <a16:creationId xmlns:a16="http://schemas.microsoft.com/office/drawing/2014/main" id="{B226F6A3-ADBC-5A2A-9D68-A09724825DDB}"/>
              </a:ext>
            </a:extLst>
          </p:cNvPr>
          <p:cNvSpPr/>
          <p:nvPr/>
        </p:nvSpPr>
        <p:spPr>
          <a:xfrm rot="16200000">
            <a:off x="3046005" y="4093303"/>
            <a:ext cx="470506" cy="960204"/>
          </a:xfrm>
          <a:prstGeom prst="up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1031" name="Picture 1030" descr="A cartoon of a child sleeping&#10;&#10;Description automatically generated">
            <a:extLst>
              <a:ext uri="{FF2B5EF4-FFF2-40B4-BE49-F238E27FC236}">
                <a16:creationId xmlns:a16="http://schemas.microsoft.com/office/drawing/2014/main" id="{81D9F2CE-28F4-054F-C3E0-6C036115A7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97509" y="4296826"/>
            <a:ext cx="1763440" cy="1008144"/>
          </a:xfrm>
          <a:prstGeom prst="rect">
            <a:avLst/>
          </a:prstGeom>
        </p:spPr>
      </p:pic>
      <p:pic>
        <p:nvPicPr>
          <p:cNvPr id="1032" name="Picture 1031" descr="People At Mri Scan. Royalty Free SVG, Cliparts, Vectors, and Stock  Illustration. Image 87399874.">
            <a:extLst>
              <a:ext uri="{FF2B5EF4-FFF2-40B4-BE49-F238E27FC236}">
                <a16:creationId xmlns:a16="http://schemas.microsoft.com/office/drawing/2014/main" id="{75427ABC-4D52-450A-765A-7CF0A214E46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3604" b="79370" l="9951" r="89563"/>
                    </a14:imgEffect>
                  </a14:imgLayer>
                </a14:imgProps>
              </a:ext>
            </a:extLst>
          </a:blip>
          <a:srcRect t="16633" r="485" b="13659"/>
          <a:stretch/>
        </p:blipFill>
        <p:spPr>
          <a:xfrm>
            <a:off x="7284720" y="4183311"/>
            <a:ext cx="2004098" cy="1150243"/>
          </a:xfrm>
          <a:prstGeom prst="rect">
            <a:avLst/>
          </a:prstGeom>
        </p:spPr>
      </p:pic>
      <p:pic>
        <p:nvPicPr>
          <p:cNvPr id="1034" name="Picture 1033" descr="Ipad PNG File Cute Clip Art Graphic by WangTemplates · Creative Fabrica">
            <a:extLst>
              <a:ext uri="{FF2B5EF4-FFF2-40B4-BE49-F238E27FC236}">
                <a16:creationId xmlns:a16="http://schemas.microsoft.com/office/drawing/2014/main" id="{FC8B5F7D-DB17-B5EF-2775-49D9F9E14A62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5397" t="-209" r="26190" b="-599"/>
          <a:stretch/>
        </p:blipFill>
        <p:spPr>
          <a:xfrm>
            <a:off x="5573960" y="1367914"/>
            <a:ext cx="915734" cy="996588"/>
          </a:xfrm>
          <a:prstGeom prst="rect">
            <a:avLst/>
          </a:prstGeom>
        </p:spPr>
      </p:pic>
      <p:pic>
        <p:nvPicPr>
          <p:cNvPr id="1036" name="Picture 1035" descr="A group of people sitting at a table with blue speech bubbles&#10;&#10;Description automatically generated">
            <a:extLst>
              <a:ext uri="{FF2B5EF4-FFF2-40B4-BE49-F238E27FC236}">
                <a16:creationId xmlns:a16="http://schemas.microsoft.com/office/drawing/2014/main" id="{5E5CCB52-9F5D-9CB3-2884-8B21C8F9F6F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95440" y="2099639"/>
            <a:ext cx="1304282" cy="797419"/>
          </a:xfrm>
          <a:prstGeom prst="rect">
            <a:avLst/>
          </a:prstGeom>
        </p:spPr>
      </p:pic>
      <p:pic>
        <p:nvPicPr>
          <p:cNvPr id="1039" name="Picture 1038" descr="Doodle Start and Finish Line Banners Graphic by Devita Ayu Silvianingtyas ·  Creative Fabrica">
            <a:extLst>
              <a:ext uri="{FF2B5EF4-FFF2-40B4-BE49-F238E27FC236}">
                <a16:creationId xmlns:a16="http://schemas.microsoft.com/office/drawing/2014/main" id="{C58262C8-7889-695A-C97B-B4500E96775F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17131" t="47682" r="13008" b="595"/>
          <a:stretch/>
        </p:blipFill>
        <p:spPr>
          <a:xfrm>
            <a:off x="7758911" y="5950947"/>
            <a:ext cx="2059240" cy="1189181"/>
          </a:xfrm>
          <a:prstGeom prst="rect">
            <a:avLst/>
          </a:prstGeom>
        </p:spPr>
      </p:pic>
      <p:pic>
        <p:nvPicPr>
          <p:cNvPr id="1040" name="Picture 1039" descr="Doodle Start and Finish Line Banners Graphic by Devita Ayu Silvianingtyas ·  Creative Fabrica">
            <a:extLst>
              <a:ext uri="{FF2B5EF4-FFF2-40B4-BE49-F238E27FC236}">
                <a16:creationId xmlns:a16="http://schemas.microsoft.com/office/drawing/2014/main" id="{4E249D01-C392-3ED4-8C29-919EFF8C3A28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14391" r="14683" b="48020"/>
          <a:stretch/>
        </p:blipFill>
        <p:spPr>
          <a:xfrm>
            <a:off x="309758" y="80386"/>
            <a:ext cx="1857836" cy="119584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042" name="Ink 1041">
                <a:extLst>
                  <a:ext uri="{FF2B5EF4-FFF2-40B4-BE49-F238E27FC236}">
                    <a16:creationId xmlns:a16="http://schemas.microsoft.com/office/drawing/2014/main" id="{5AF72DEF-4745-0D3A-1F61-3E93BD28F79D}"/>
                  </a:ext>
                </a:extLst>
              </p14:cNvPr>
              <p14:cNvContentPartPr/>
              <p14:nvPr/>
            </p14:nvContentPartPr>
            <p14:xfrm>
              <a:off x="7552737" y="5501108"/>
              <a:ext cx="105056" cy="29587"/>
            </p14:xfrm>
          </p:contentPart>
        </mc:Choice>
        <mc:Fallback xmlns="">
          <p:pic>
            <p:nvPicPr>
              <p:cNvPr id="1042" name="Ink 1041">
                <a:extLst>
                  <a:ext uri="{FF2B5EF4-FFF2-40B4-BE49-F238E27FC236}">
                    <a16:creationId xmlns:a16="http://schemas.microsoft.com/office/drawing/2014/main" id="{5AF72DEF-4745-0D3A-1F61-3E93BD28F79D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534809" y="5483641"/>
                <a:ext cx="140553" cy="6487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043" name="Ink 1042">
                <a:extLst>
                  <a:ext uri="{FF2B5EF4-FFF2-40B4-BE49-F238E27FC236}">
                    <a16:creationId xmlns:a16="http://schemas.microsoft.com/office/drawing/2014/main" id="{8A34D264-6FDB-EFDB-8EEC-F80C60E7F389}"/>
                  </a:ext>
                </a:extLst>
              </p14:cNvPr>
              <p14:cNvContentPartPr/>
              <p14:nvPr/>
            </p14:nvContentPartPr>
            <p14:xfrm>
              <a:off x="7541577" y="5521103"/>
              <a:ext cx="161760" cy="32099"/>
            </p14:xfrm>
          </p:contentPart>
        </mc:Choice>
        <mc:Fallback xmlns="">
          <p:pic>
            <p:nvPicPr>
              <p:cNvPr id="1043" name="Ink 1042">
                <a:extLst>
                  <a:ext uri="{FF2B5EF4-FFF2-40B4-BE49-F238E27FC236}">
                    <a16:creationId xmlns:a16="http://schemas.microsoft.com/office/drawing/2014/main" id="{8A34D264-6FDB-EFDB-8EEC-F80C60E7F389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523963" y="5503627"/>
                <a:ext cx="197347" cy="67408"/>
              </a:xfrm>
              <a:prstGeom prst="rect">
                <a:avLst/>
              </a:prstGeom>
            </p:spPr>
          </p:pic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71B52B6C-1EDC-C951-83D7-A5BCB9960620}"/>
              </a:ext>
            </a:extLst>
          </p:cNvPr>
          <p:cNvSpPr/>
          <p:nvPr/>
        </p:nvSpPr>
        <p:spPr>
          <a:xfrm>
            <a:off x="7657793" y="5924182"/>
            <a:ext cx="411982" cy="293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7" name="Down Arrow 36"/>
          <p:cNvSpPr/>
          <p:nvPr/>
        </p:nvSpPr>
        <p:spPr>
          <a:xfrm>
            <a:off x="968111" y="944544"/>
            <a:ext cx="402058" cy="493583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2050" name="Picture 2" descr="Man Hold Information Consent Human Signs Document Business Or Medical  Agreement Clipboard In Hand Flat Design Vector Illustration On Background  Stock Illustration - Download Image Now - iStock">
            <a:extLst>
              <a:ext uri="{FF2B5EF4-FFF2-40B4-BE49-F238E27FC236}">
                <a16:creationId xmlns:a16="http://schemas.microsoft.com/office/drawing/2014/main" id="{03EFF788-6D4B-5B85-B88A-8386CFB756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33" t="13034" r="10831" b="8103"/>
          <a:stretch/>
        </p:blipFill>
        <p:spPr bwMode="auto">
          <a:xfrm>
            <a:off x="705114" y="1870853"/>
            <a:ext cx="1111909" cy="1121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8,003 Diary Clipart Images, Stock Photos, 3D objects, &amp; Vectors |  Shutterstock">
            <a:extLst>
              <a:ext uri="{FF2B5EF4-FFF2-40B4-BE49-F238E27FC236}">
                <a16:creationId xmlns:a16="http://schemas.microsoft.com/office/drawing/2014/main" id="{DEC8E681-AF45-C6B5-F91F-8B67F43DA3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627" t="8169" r="10115" b="23905"/>
          <a:stretch/>
        </p:blipFill>
        <p:spPr bwMode="auto">
          <a:xfrm>
            <a:off x="8788531" y="1465190"/>
            <a:ext cx="1059425" cy="89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ctiwatch Spectrum | Philips">
            <a:extLst>
              <a:ext uri="{FF2B5EF4-FFF2-40B4-BE49-F238E27FC236}">
                <a16:creationId xmlns:a16="http://schemas.microsoft.com/office/drawing/2014/main" id="{B2584D1C-2D18-EE99-7D1C-CAE780E0B7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0"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208" t="17231" r="29379" b="17497"/>
          <a:stretch/>
        </p:blipFill>
        <p:spPr bwMode="auto">
          <a:xfrm>
            <a:off x="9182842" y="2310716"/>
            <a:ext cx="530812" cy="683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2">
            <a:extLst>
              <a:ext uri="{FF2B5EF4-FFF2-40B4-BE49-F238E27FC236}">
                <a16:creationId xmlns:a16="http://schemas.microsoft.com/office/drawing/2014/main" id="{561DA67F-46C6-8791-81B2-6C9F41534248}"/>
              </a:ext>
            </a:extLst>
          </p:cNvPr>
          <p:cNvSpPr/>
          <p:nvPr/>
        </p:nvSpPr>
        <p:spPr>
          <a:xfrm>
            <a:off x="556510" y="6049382"/>
            <a:ext cx="2671814" cy="122405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100" dirty="0">
              <a:solidFill>
                <a:schemeClr val="accent2">
                  <a:lumMod val="50000"/>
                </a:schemeClr>
              </a:solidFill>
              <a:effectLst/>
              <a:ea typeface="Calibri" charset="0"/>
              <a:cs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2196BB-E489-DDF4-6F80-B2B0BD99EDE5}"/>
              </a:ext>
            </a:extLst>
          </p:cNvPr>
          <p:cNvSpPr txBox="1"/>
          <p:nvPr/>
        </p:nvSpPr>
        <p:spPr>
          <a:xfrm>
            <a:off x="631026" y="6055692"/>
            <a:ext cx="1472829" cy="123469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  <a:effectLst/>
                <a:ea typeface="Calibri"/>
                <a:cs typeface="Arial"/>
              </a:rPr>
              <a:t>KEEP WEARING WATCH &amp; COMPLETING SLEEP DIARY EVERYDAY</a:t>
            </a:r>
            <a:endParaRPr lang="en-US" sz="1400" dirty="0">
              <a:solidFill>
                <a:schemeClr val="accent6">
                  <a:lumMod val="50000"/>
                </a:schemeClr>
              </a:solidFill>
              <a:effectLst/>
              <a:ea typeface="Calibri"/>
              <a:cs typeface="Arial"/>
            </a:endParaRPr>
          </a:p>
        </p:txBody>
      </p:sp>
      <p:pic>
        <p:nvPicPr>
          <p:cNvPr id="8" name="Picture 4" descr="8,003 Diary Clipart Images, Stock Photos, 3D objects, &amp; Vectors |  Shutterstock">
            <a:extLst>
              <a:ext uri="{FF2B5EF4-FFF2-40B4-BE49-F238E27FC236}">
                <a16:creationId xmlns:a16="http://schemas.microsoft.com/office/drawing/2014/main" id="{0EBE015B-1429-64ED-F33A-C13683C6DF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627" t="8169" r="10115" b="23905"/>
          <a:stretch/>
        </p:blipFill>
        <p:spPr bwMode="auto">
          <a:xfrm>
            <a:off x="2005245" y="5840655"/>
            <a:ext cx="1202782" cy="889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Actiwatch Spectrum | Philips">
            <a:extLst>
              <a:ext uri="{FF2B5EF4-FFF2-40B4-BE49-F238E27FC236}">
                <a16:creationId xmlns:a16="http://schemas.microsoft.com/office/drawing/2014/main" id="{20D17ECB-1BAB-6645-281F-A0BCF2F5BC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0"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208" t="17231" r="29379" b="17497"/>
          <a:stretch/>
        </p:blipFill>
        <p:spPr bwMode="auto">
          <a:xfrm>
            <a:off x="1914831" y="6657781"/>
            <a:ext cx="602639" cy="681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Free Vectors | controller">
            <a:extLst>
              <a:ext uri="{FF2B5EF4-FFF2-40B4-BE49-F238E27FC236}">
                <a16:creationId xmlns:a16="http://schemas.microsoft.com/office/drawing/2014/main" id="{87C12FF9-C995-EA03-D3CB-53524FA65B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2"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023" t="20939" r="9549" b="7126"/>
          <a:stretch/>
        </p:blipFill>
        <p:spPr bwMode="auto">
          <a:xfrm rot="1696338">
            <a:off x="5130047" y="6731005"/>
            <a:ext cx="784752" cy="713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EC97413-4A87-80A3-F302-20F9091D8F6C}"/>
              </a:ext>
            </a:extLst>
          </p:cNvPr>
          <p:cNvSpPr/>
          <p:nvPr/>
        </p:nvSpPr>
        <p:spPr>
          <a:xfrm>
            <a:off x="1590370" y="1141536"/>
            <a:ext cx="411982" cy="293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77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ilhouettes of people walking&#10;&#10;Description automatically generated with low confidence">
            <a:extLst>
              <a:ext uri="{FF2B5EF4-FFF2-40B4-BE49-F238E27FC236}">
                <a16:creationId xmlns:a16="http://schemas.microsoft.com/office/drawing/2014/main" id="{C29C8123-D63E-5114-3AE9-CF9DEBE7C4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137" t="1" r="3041" b="21010"/>
          <a:stretch/>
        </p:blipFill>
        <p:spPr>
          <a:xfrm>
            <a:off x="879418" y="2079722"/>
            <a:ext cx="832430" cy="2554845"/>
          </a:xfrm>
          <a:prstGeom prst="rect">
            <a:avLst/>
          </a:prstGeom>
        </p:spPr>
      </p:pic>
      <p:pic>
        <p:nvPicPr>
          <p:cNvPr id="7" name="Picture 6" descr="Silhouettes of people walking and walking&#10;&#10;Description automatically generated with low confidence">
            <a:extLst>
              <a:ext uri="{FF2B5EF4-FFF2-40B4-BE49-F238E27FC236}">
                <a16:creationId xmlns:a16="http://schemas.microsoft.com/office/drawing/2014/main" id="{88796AFC-03D2-BADB-739A-2B44286D8FD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03" r="61102"/>
          <a:stretch/>
        </p:blipFill>
        <p:spPr>
          <a:xfrm>
            <a:off x="4229602" y="2067252"/>
            <a:ext cx="1465326" cy="2567315"/>
          </a:xfrm>
          <a:prstGeom prst="rect">
            <a:avLst/>
          </a:prstGeom>
        </p:spPr>
      </p:pic>
      <p:pic>
        <p:nvPicPr>
          <p:cNvPr id="9" name="Picture 8" descr="A group of people with backpacks&#10;&#10;Description automatically generated with low confidence">
            <a:extLst>
              <a:ext uri="{FF2B5EF4-FFF2-40B4-BE49-F238E27FC236}">
                <a16:creationId xmlns:a16="http://schemas.microsoft.com/office/drawing/2014/main" id="{1E10E6A2-31C9-1D68-0C2A-FFE079CE85B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2014" r="29411" b="26528"/>
          <a:stretch/>
        </p:blipFill>
        <p:spPr>
          <a:xfrm>
            <a:off x="8135479" y="1850619"/>
            <a:ext cx="1095257" cy="290494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6F27E78-666E-4921-883C-AC2464F13642}"/>
              </a:ext>
            </a:extLst>
          </p:cNvPr>
          <p:cNvSpPr txBox="1"/>
          <p:nvPr/>
        </p:nvSpPr>
        <p:spPr>
          <a:xfrm>
            <a:off x="611792" y="5108366"/>
            <a:ext cx="1590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Visita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F54241-404B-5AF8-1E71-1C5675EDFAFA}"/>
              </a:ext>
            </a:extLst>
          </p:cNvPr>
          <p:cNvSpPr txBox="1"/>
          <p:nvPr/>
        </p:nvSpPr>
        <p:spPr>
          <a:xfrm>
            <a:off x="4278424" y="5108365"/>
            <a:ext cx="1590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Visita 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5526ED6-076F-0F46-18CA-86CAF116BB30}"/>
              </a:ext>
            </a:extLst>
          </p:cNvPr>
          <p:cNvSpPr txBox="1"/>
          <p:nvPr/>
        </p:nvSpPr>
        <p:spPr>
          <a:xfrm>
            <a:off x="7903246" y="5108364"/>
            <a:ext cx="1590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Visita 3</a:t>
            </a:r>
          </a:p>
        </p:txBody>
      </p:sp>
      <p:sp>
        <p:nvSpPr>
          <p:cNvPr id="17" name="Right Arrow 59">
            <a:extLst>
              <a:ext uri="{FF2B5EF4-FFF2-40B4-BE49-F238E27FC236}">
                <a16:creationId xmlns:a16="http://schemas.microsoft.com/office/drawing/2014/main" id="{04685992-B2BD-3C62-5263-67C547AA872C}"/>
              </a:ext>
            </a:extLst>
          </p:cNvPr>
          <p:cNvSpPr/>
          <p:nvPr/>
        </p:nvSpPr>
        <p:spPr>
          <a:xfrm>
            <a:off x="1992414" y="3357144"/>
            <a:ext cx="2115193" cy="401757"/>
          </a:xfrm>
          <a:prstGeom prst="rightArrow">
            <a:avLst>
              <a:gd name="adj1" fmla="val 74055"/>
              <a:gd name="adj2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~18 meses</a:t>
            </a:r>
          </a:p>
        </p:txBody>
      </p:sp>
      <p:sp>
        <p:nvSpPr>
          <p:cNvPr id="4" name="Right Arrow 59">
            <a:extLst>
              <a:ext uri="{FF2B5EF4-FFF2-40B4-BE49-F238E27FC236}">
                <a16:creationId xmlns:a16="http://schemas.microsoft.com/office/drawing/2014/main" id="{AA96883E-30AF-505A-FBDB-43DCEEA27DAE}"/>
              </a:ext>
            </a:extLst>
          </p:cNvPr>
          <p:cNvSpPr/>
          <p:nvPr/>
        </p:nvSpPr>
        <p:spPr>
          <a:xfrm>
            <a:off x="5879218" y="3316113"/>
            <a:ext cx="2115193" cy="442788"/>
          </a:xfrm>
          <a:prstGeom prst="rightArrow">
            <a:avLst>
              <a:gd name="adj1" fmla="val 74055"/>
              <a:gd name="adj2" fmla="val 50000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~18 meses</a:t>
            </a:r>
          </a:p>
        </p:txBody>
      </p:sp>
    </p:spTree>
    <p:extLst>
      <p:ext uri="{BB962C8B-B14F-4D97-AF65-F5344CB8AC3E}">
        <p14:creationId xmlns:p14="http://schemas.microsoft.com/office/powerpoint/2010/main" val="2530434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251055" y="1467022"/>
            <a:ext cx="1801997" cy="158496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500" b="1" dirty="0">
                <a:solidFill>
                  <a:schemeClr val="accent2">
                    <a:lumMod val="50000"/>
                  </a:schemeClr>
                </a:solidFill>
                <a:effectLst/>
                <a:ea typeface="Calibri" charset="0"/>
                <a:cs typeface="Arial" charset="0"/>
              </a:rPr>
              <a:t>CONSENT</a:t>
            </a:r>
            <a:r>
              <a:rPr lang="en-US" sz="1500" b="1" dirty="0">
                <a:solidFill>
                  <a:schemeClr val="accent2">
                    <a:lumMod val="50000"/>
                  </a:schemeClr>
                </a:solidFill>
                <a:ea typeface="Calibri" charset="0"/>
                <a:cs typeface="Arial" charset="0"/>
              </a:rPr>
              <a:t>IMIENTO</a:t>
            </a:r>
            <a:endParaRPr lang="en-US" sz="1500" b="1" dirty="0">
              <a:solidFill>
                <a:schemeClr val="accent2">
                  <a:lumMod val="50000"/>
                </a:schemeClr>
              </a:solidFill>
              <a:effectLst/>
              <a:ea typeface="Calibri" charset="0"/>
              <a:cs typeface="Arial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500" b="1" dirty="0">
              <a:solidFill>
                <a:schemeClr val="accent2">
                  <a:lumMod val="50000"/>
                </a:schemeClr>
              </a:solidFill>
              <a:effectLst/>
              <a:ea typeface="Calibri" charset="0"/>
              <a:cs typeface="Arial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500" b="1" dirty="0">
              <a:solidFill>
                <a:schemeClr val="accent2">
                  <a:lumMod val="50000"/>
                </a:schemeClr>
              </a:solidFill>
              <a:ea typeface="Calibri" charset="0"/>
              <a:cs typeface="Arial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500" dirty="0">
              <a:solidFill>
                <a:schemeClr val="accent2">
                  <a:lumMod val="50000"/>
                </a:schemeClr>
              </a:solidFill>
              <a:effectLst/>
              <a:ea typeface="Calibri" charset="0"/>
              <a:cs typeface="Arial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643112" y="1449894"/>
            <a:ext cx="1801998" cy="164503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  <a:ea typeface="Calibri" charset="0"/>
                <a:cs typeface="Arial" charset="0"/>
              </a:rPr>
              <a:t>ENTREVISTA CON PADRES E HIJOS</a:t>
            </a:r>
            <a:endParaRPr lang="en-US" sz="1100" dirty="0">
              <a:solidFill>
                <a:schemeClr val="accent2">
                  <a:lumMod val="50000"/>
                </a:schemeClr>
              </a:solidFill>
              <a:effectLst/>
              <a:ea typeface="Calibri" charset="0"/>
              <a:cs typeface="Arial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79062" y="3661072"/>
            <a:ext cx="2151422" cy="158496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dirty="0">
              <a:effectLst/>
              <a:ea typeface="Calibri" charset="0"/>
              <a:cs typeface="Arial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197424" y="5915488"/>
            <a:ext cx="2701275" cy="142369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1200" b="1" dirty="0">
                <a:solidFill>
                  <a:schemeClr val="accent1">
                    <a:lumMod val="50000"/>
                  </a:schemeClr>
                </a:solidFill>
                <a:ea typeface="Calibri"/>
                <a:cs typeface="Arial"/>
              </a:rPr>
              <a:t>El próximo fin de semana…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1200" b="1" dirty="0">
                <a:solidFill>
                  <a:schemeClr val="accent1">
                    <a:lumMod val="50000"/>
                  </a:schemeClr>
                </a:solidFill>
                <a:ea typeface="Calibri"/>
                <a:cs typeface="Arial"/>
              </a:rPr>
              <a:t>JUEGOS DE COMPUTADORA EN LA CÁMARA CEREBRAL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400" b="1" dirty="0">
              <a:solidFill>
                <a:schemeClr val="accent1">
                  <a:lumMod val="50000"/>
                </a:schemeClr>
              </a:solidFill>
              <a:ea typeface="Calibri"/>
              <a:cs typeface="Arial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100" dirty="0">
              <a:solidFill>
                <a:schemeClr val="accent1">
                  <a:lumMod val="50000"/>
                </a:schemeClr>
              </a:solidFill>
              <a:effectLst/>
              <a:ea typeface="Calibri"/>
              <a:cs typeface="Arial"/>
            </a:endParaRPr>
          </a:p>
        </p:txBody>
      </p:sp>
      <p:pic>
        <p:nvPicPr>
          <p:cNvPr id="1045" name="Picture 61" descr="Image result for computer carto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334" y="4452823"/>
            <a:ext cx="1322978" cy="756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Rounded Rectangle 40"/>
          <p:cNvSpPr/>
          <p:nvPr/>
        </p:nvSpPr>
        <p:spPr>
          <a:xfrm>
            <a:off x="5100775" y="1299888"/>
            <a:ext cx="1807514" cy="188976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solidFill>
                  <a:schemeClr val="accent2">
                    <a:lumMod val="50000"/>
                  </a:schemeClr>
                </a:solidFill>
                <a:effectLst/>
                <a:ea typeface="Calibri" charset="0"/>
                <a:cs typeface="Arial" charset="0"/>
              </a:rPr>
              <a:t> </a:t>
            </a:r>
            <a:endParaRPr lang="en-US" sz="1100" dirty="0">
              <a:solidFill>
                <a:schemeClr val="accent2">
                  <a:lumMod val="50000"/>
                </a:schemeClr>
              </a:solidFill>
              <a:effectLst/>
              <a:ea typeface="Calibri" charset="0"/>
              <a:cs typeface="Arial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solidFill>
                  <a:schemeClr val="accent2">
                    <a:lumMod val="50000"/>
                  </a:schemeClr>
                </a:solidFill>
                <a:effectLst/>
                <a:ea typeface="Calibri" charset="0"/>
                <a:cs typeface="Arial" charset="0"/>
              </a:rPr>
              <a:t> </a:t>
            </a:r>
            <a:endParaRPr lang="en-US" sz="1100" dirty="0">
              <a:solidFill>
                <a:schemeClr val="accent2">
                  <a:lumMod val="50000"/>
                </a:schemeClr>
              </a:solidFill>
              <a:effectLst/>
              <a:ea typeface="Calibri" charset="0"/>
              <a:cs typeface="Arial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solidFill>
                  <a:schemeClr val="accent2">
                    <a:lumMod val="50000"/>
                  </a:schemeClr>
                </a:solidFill>
                <a:effectLst/>
                <a:ea typeface="Calibri" charset="0"/>
                <a:cs typeface="Arial" charset="0"/>
              </a:rPr>
              <a:t> </a:t>
            </a:r>
            <a:endParaRPr lang="en-US" sz="1100" dirty="0">
              <a:solidFill>
                <a:schemeClr val="accent2">
                  <a:lumMod val="50000"/>
                </a:schemeClr>
              </a:solidFill>
              <a:effectLst/>
              <a:ea typeface="Calibri" charset="0"/>
              <a:cs typeface="Arial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solidFill>
                  <a:schemeClr val="accent2">
                    <a:lumMod val="50000"/>
                  </a:schemeClr>
                </a:solidFill>
                <a:effectLst/>
                <a:ea typeface="Calibri" charset="0"/>
                <a:cs typeface="Arial" charset="0"/>
              </a:rPr>
              <a:t> 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  <a:effectLst/>
                <a:ea typeface="Calibri" charset="0"/>
                <a:cs typeface="Arial" charset="0"/>
              </a:rPr>
              <a:t>ENCUESTAS POR IPAD</a:t>
            </a:r>
            <a:endParaRPr lang="en-US" sz="1100" dirty="0">
              <a:solidFill>
                <a:schemeClr val="accent2">
                  <a:lumMod val="50000"/>
                </a:schemeClr>
              </a:solidFill>
              <a:effectLst/>
              <a:ea typeface="Calibri" charset="0"/>
              <a:cs typeface="Arial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7540524" y="1475238"/>
            <a:ext cx="2353367" cy="152890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100" dirty="0">
              <a:solidFill>
                <a:schemeClr val="accent2">
                  <a:lumMod val="50000"/>
                </a:schemeClr>
              </a:solidFill>
              <a:effectLst/>
              <a:ea typeface="Calibri" charset="0"/>
              <a:cs typeface="Arial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7148630" y="3661071"/>
            <a:ext cx="2311379" cy="1632949"/>
          </a:xfrm>
          <a:prstGeom prst="roundRect">
            <a:avLst/>
          </a:prstGeom>
          <a:solidFill>
            <a:srgbClr val="ED68DB">
              <a:alpha val="2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1300" b="1" dirty="0">
                <a:solidFill>
                  <a:srgbClr val="330332"/>
                </a:solidFill>
                <a:effectLst/>
                <a:ea typeface="Calibri"/>
                <a:cs typeface="Arial"/>
              </a:rPr>
              <a:t>JUEGOS DE COMPUTADORA EN LA CÁMARA CEREBRAL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764206" y="6803541"/>
            <a:ext cx="319914" cy="469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" name="Up Arrow 2">
            <a:extLst>
              <a:ext uri="{FF2B5EF4-FFF2-40B4-BE49-F238E27FC236}">
                <a16:creationId xmlns:a16="http://schemas.microsoft.com/office/drawing/2014/main" id="{F7E76ABF-D570-BA88-CA88-A4AADF6D0436}"/>
              </a:ext>
            </a:extLst>
          </p:cNvPr>
          <p:cNvSpPr/>
          <p:nvPr/>
        </p:nvSpPr>
        <p:spPr>
          <a:xfrm rot="16200000">
            <a:off x="6352945" y="4072466"/>
            <a:ext cx="470506" cy="960204"/>
          </a:xfrm>
          <a:prstGeom prst="up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24" name="TextBox 1023">
            <a:extLst>
              <a:ext uri="{FF2B5EF4-FFF2-40B4-BE49-F238E27FC236}">
                <a16:creationId xmlns:a16="http://schemas.microsoft.com/office/drawing/2014/main" id="{C37CBF94-A539-5237-8DAD-86B11DECE21A}"/>
              </a:ext>
            </a:extLst>
          </p:cNvPr>
          <p:cNvSpPr txBox="1"/>
          <p:nvPr/>
        </p:nvSpPr>
        <p:spPr>
          <a:xfrm>
            <a:off x="7612316" y="1624476"/>
            <a:ext cx="1380148" cy="123469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accent6">
                    <a:lumMod val="50000"/>
                  </a:schemeClr>
                </a:solidFill>
                <a:effectLst/>
                <a:ea typeface="Calibri"/>
                <a:cs typeface="Arial"/>
              </a:rPr>
              <a:t>USAR RELOJE Y COMPLETAR DIARIO DE SUEÑO TODOS LOS DÍAS</a:t>
            </a:r>
            <a:endParaRPr lang="en-US" sz="1400" dirty="0">
              <a:solidFill>
                <a:schemeClr val="accent6">
                  <a:lumMod val="50000"/>
                </a:schemeClr>
              </a:solidFill>
              <a:effectLst/>
              <a:ea typeface="Calibri"/>
              <a:cs typeface="Arial"/>
            </a:endParaRPr>
          </a:p>
        </p:txBody>
      </p:sp>
      <p:sp>
        <p:nvSpPr>
          <p:cNvPr id="1026" name="TextBox 1025">
            <a:extLst>
              <a:ext uri="{FF2B5EF4-FFF2-40B4-BE49-F238E27FC236}">
                <a16:creationId xmlns:a16="http://schemas.microsoft.com/office/drawing/2014/main" id="{16073093-D1A8-832B-A399-04489EA3FE28}"/>
              </a:ext>
            </a:extLst>
          </p:cNvPr>
          <p:cNvSpPr txBox="1"/>
          <p:nvPr/>
        </p:nvSpPr>
        <p:spPr>
          <a:xfrm>
            <a:off x="605892" y="3661072"/>
            <a:ext cx="2087639" cy="77367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1400" b="1" dirty="0">
                <a:solidFill>
                  <a:schemeClr val="accent1">
                    <a:lumMod val="50000"/>
                  </a:schemeClr>
                </a:solidFill>
                <a:effectLst/>
                <a:ea typeface="Calibri"/>
                <a:cs typeface="Arial"/>
              </a:rPr>
              <a:t>JUEGO DE COMPUTADORA Y TERMINAR ENTREVISTAS</a:t>
            </a:r>
          </a:p>
        </p:txBody>
      </p:sp>
      <p:sp>
        <p:nvSpPr>
          <p:cNvPr id="2" name="Down Arrow 36">
            <a:extLst>
              <a:ext uri="{FF2B5EF4-FFF2-40B4-BE49-F238E27FC236}">
                <a16:creationId xmlns:a16="http://schemas.microsoft.com/office/drawing/2014/main" id="{1E7A1FDF-1EF8-43BE-22EE-77772AE4A506}"/>
              </a:ext>
            </a:extLst>
          </p:cNvPr>
          <p:cNvSpPr/>
          <p:nvPr/>
        </p:nvSpPr>
        <p:spPr>
          <a:xfrm rot="-5400000">
            <a:off x="2173010" y="2090583"/>
            <a:ext cx="360364" cy="498669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4" name="Down Arrow 36">
            <a:extLst>
              <a:ext uri="{FF2B5EF4-FFF2-40B4-BE49-F238E27FC236}">
                <a16:creationId xmlns:a16="http://schemas.microsoft.com/office/drawing/2014/main" id="{3511689B-CB72-5DA5-7BBE-E9B942C3D230}"/>
              </a:ext>
            </a:extLst>
          </p:cNvPr>
          <p:cNvSpPr/>
          <p:nvPr/>
        </p:nvSpPr>
        <p:spPr>
          <a:xfrm rot="-5400000">
            <a:off x="4581964" y="2013027"/>
            <a:ext cx="402058" cy="575282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0" name="Down Arrow 36">
            <a:extLst>
              <a:ext uri="{FF2B5EF4-FFF2-40B4-BE49-F238E27FC236}">
                <a16:creationId xmlns:a16="http://schemas.microsoft.com/office/drawing/2014/main" id="{B62D3E68-0A11-5CF4-E1B2-CC213B9911C7}"/>
              </a:ext>
            </a:extLst>
          </p:cNvPr>
          <p:cNvSpPr/>
          <p:nvPr/>
        </p:nvSpPr>
        <p:spPr>
          <a:xfrm rot="-5400000">
            <a:off x="7041823" y="1993028"/>
            <a:ext cx="402058" cy="568646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8" name="Down Arrow 36">
            <a:extLst>
              <a:ext uri="{FF2B5EF4-FFF2-40B4-BE49-F238E27FC236}">
                <a16:creationId xmlns:a16="http://schemas.microsoft.com/office/drawing/2014/main" id="{01C13532-C0E4-D7B5-5D63-5A7373C20A11}"/>
              </a:ext>
            </a:extLst>
          </p:cNvPr>
          <p:cNvSpPr/>
          <p:nvPr/>
        </p:nvSpPr>
        <p:spPr>
          <a:xfrm>
            <a:off x="8286769" y="3048657"/>
            <a:ext cx="402058" cy="566142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1" name="Down Arrow 36">
            <a:extLst>
              <a:ext uri="{FF2B5EF4-FFF2-40B4-BE49-F238E27FC236}">
                <a16:creationId xmlns:a16="http://schemas.microsoft.com/office/drawing/2014/main" id="{13FEFFBA-56FE-63FA-AA08-28AD21B7A4AF}"/>
              </a:ext>
            </a:extLst>
          </p:cNvPr>
          <p:cNvSpPr/>
          <p:nvPr/>
        </p:nvSpPr>
        <p:spPr>
          <a:xfrm>
            <a:off x="1448682" y="5333554"/>
            <a:ext cx="402058" cy="672447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2" name="Down Arrow 36">
            <a:extLst>
              <a:ext uri="{FF2B5EF4-FFF2-40B4-BE49-F238E27FC236}">
                <a16:creationId xmlns:a16="http://schemas.microsoft.com/office/drawing/2014/main" id="{D64031B7-727E-6D73-A9E3-1994144EA0C8}"/>
              </a:ext>
            </a:extLst>
          </p:cNvPr>
          <p:cNvSpPr/>
          <p:nvPr/>
        </p:nvSpPr>
        <p:spPr>
          <a:xfrm rot="-5400000">
            <a:off x="3511321" y="6263885"/>
            <a:ext cx="402057" cy="818309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3" name="Down Arrow 36">
            <a:extLst>
              <a:ext uri="{FF2B5EF4-FFF2-40B4-BE49-F238E27FC236}">
                <a16:creationId xmlns:a16="http://schemas.microsoft.com/office/drawing/2014/main" id="{A6AC7D54-B3BF-6CA4-B84B-79B07341C0C7}"/>
              </a:ext>
            </a:extLst>
          </p:cNvPr>
          <p:cNvSpPr/>
          <p:nvPr/>
        </p:nvSpPr>
        <p:spPr>
          <a:xfrm rot="-5400000">
            <a:off x="7166256" y="6271281"/>
            <a:ext cx="402058" cy="783252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25" name="Rounded Rectangle 44">
            <a:extLst>
              <a:ext uri="{FF2B5EF4-FFF2-40B4-BE49-F238E27FC236}">
                <a16:creationId xmlns:a16="http://schemas.microsoft.com/office/drawing/2014/main" id="{2D8AE52F-7CB8-7367-7647-55FDACDBA9E0}"/>
              </a:ext>
            </a:extLst>
          </p:cNvPr>
          <p:cNvSpPr/>
          <p:nvPr/>
        </p:nvSpPr>
        <p:spPr>
          <a:xfrm>
            <a:off x="3883052" y="3692329"/>
            <a:ext cx="2165454" cy="1608566"/>
          </a:xfrm>
          <a:prstGeom prst="roundRect">
            <a:avLst/>
          </a:prstGeom>
          <a:solidFill>
            <a:srgbClr val="ED68DB">
              <a:alpha val="2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sz="1400" b="1" dirty="0">
                <a:solidFill>
                  <a:srgbClr val="330332"/>
                </a:solidFill>
                <a:ea typeface="Calibri"/>
                <a:cs typeface="Calibri"/>
              </a:rPr>
              <a:t>PASAR LA NOCHE EN LA HABITACION DE SUEÑO</a:t>
            </a:r>
          </a:p>
        </p:txBody>
      </p:sp>
      <p:sp>
        <p:nvSpPr>
          <p:cNvPr id="1030" name="Up Arrow 2">
            <a:extLst>
              <a:ext uri="{FF2B5EF4-FFF2-40B4-BE49-F238E27FC236}">
                <a16:creationId xmlns:a16="http://schemas.microsoft.com/office/drawing/2014/main" id="{B226F6A3-ADBC-5A2A-9D68-A09724825DDB}"/>
              </a:ext>
            </a:extLst>
          </p:cNvPr>
          <p:cNvSpPr/>
          <p:nvPr/>
        </p:nvSpPr>
        <p:spPr>
          <a:xfrm rot="16200000">
            <a:off x="3046005" y="4093303"/>
            <a:ext cx="470506" cy="960204"/>
          </a:xfrm>
          <a:prstGeom prst="up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1031" name="Picture 1030" descr="A cartoon of a child sleeping&#10;&#10;Description automatically generated">
            <a:extLst>
              <a:ext uri="{FF2B5EF4-FFF2-40B4-BE49-F238E27FC236}">
                <a16:creationId xmlns:a16="http://schemas.microsoft.com/office/drawing/2014/main" id="{81D9F2CE-28F4-054F-C3E0-6C036115A7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97509" y="4296826"/>
            <a:ext cx="1763440" cy="1008144"/>
          </a:xfrm>
          <a:prstGeom prst="rect">
            <a:avLst/>
          </a:prstGeom>
        </p:spPr>
      </p:pic>
      <p:pic>
        <p:nvPicPr>
          <p:cNvPr id="1032" name="Picture 1031" descr="People At Mri Scan. Royalty Free SVG, Cliparts, Vectors, and Stock  Illustration. Image 87399874.">
            <a:extLst>
              <a:ext uri="{FF2B5EF4-FFF2-40B4-BE49-F238E27FC236}">
                <a16:creationId xmlns:a16="http://schemas.microsoft.com/office/drawing/2014/main" id="{75427ABC-4D52-450A-765A-7CF0A214E46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3604" b="79370" l="9951" r="89563"/>
                    </a14:imgEffect>
                  </a14:imgLayer>
                </a14:imgProps>
              </a:ext>
            </a:extLst>
          </a:blip>
          <a:srcRect t="16633" r="485" b="13659"/>
          <a:stretch/>
        </p:blipFill>
        <p:spPr>
          <a:xfrm>
            <a:off x="7284720" y="4183311"/>
            <a:ext cx="2004098" cy="1150243"/>
          </a:xfrm>
          <a:prstGeom prst="rect">
            <a:avLst/>
          </a:prstGeom>
        </p:spPr>
      </p:pic>
      <p:pic>
        <p:nvPicPr>
          <p:cNvPr id="1034" name="Picture 1033" descr="Ipad PNG File Cute Clip Art Graphic by WangTemplates · Creative Fabrica">
            <a:extLst>
              <a:ext uri="{FF2B5EF4-FFF2-40B4-BE49-F238E27FC236}">
                <a16:creationId xmlns:a16="http://schemas.microsoft.com/office/drawing/2014/main" id="{FC8B5F7D-DB17-B5EF-2775-49D9F9E14A62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5397" t="-209" r="26190" b="-599"/>
          <a:stretch/>
        </p:blipFill>
        <p:spPr>
          <a:xfrm>
            <a:off x="5573960" y="1367914"/>
            <a:ext cx="915734" cy="996588"/>
          </a:xfrm>
          <a:prstGeom prst="rect">
            <a:avLst/>
          </a:prstGeom>
        </p:spPr>
      </p:pic>
      <p:pic>
        <p:nvPicPr>
          <p:cNvPr id="1036" name="Picture 1035" descr="A group of people sitting at a table with blue speech bubbles&#10;&#10;Description automatically generated">
            <a:extLst>
              <a:ext uri="{FF2B5EF4-FFF2-40B4-BE49-F238E27FC236}">
                <a16:creationId xmlns:a16="http://schemas.microsoft.com/office/drawing/2014/main" id="{5E5CCB52-9F5D-9CB3-2884-8B21C8F9F6F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95440" y="2099639"/>
            <a:ext cx="1304282" cy="797419"/>
          </a:xfrm>
          <a:prstGeom prst="rect">
            <a:avLst/>
          </a:prstGeom>
        </p:spPr>
      </p:pic>
      <p:pic>
        <p:nvPicPr>
          <p:cNvPr id="1039" name="Picture 1038" descr="Doodle Start and Finish Line Banners Graphic by Devita Ayu Silvianingtyas ·  Creative Fabrica">
            <a:extLst>
              <a:ext uri="{FF2B5EF4-FFF2-40B4-BE49-F238E27FC236}">
                <a16:creationId xmlns:a16="http://schemas.microsoft.com/office/drawing/2014/main" id="{C58262C8-7889-695A-C97B-B4500E96775F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17131" t="47682" r="13008" b="595"/>
          <a:stretch/>
        </p:blipFill>
        <p:spPr>
          <a:xfrm>
            <a:off x="7758911" y="5950947"/>
            <a:ext cx="2059240" cy="1189181"/>
          </a:xfrm>
          <a:prstGeom prst="rect">
            <a:avLst/>
          </a:prstGeom>
        </p:spPr>
      </p:pic>
      <p:pic>
        <p:nvPicPr>
          <p:cNvPr id="1040" name="Picture 1039" descr="Doodle Start and Finish Line Banners Graphic by Devita Ayu Silvianingtyas ·  Creative Fabrica">
            <a:extLst>
              <a:ext uri="{FF2B5EF4-FFF2-40B4-BE49-F238E27FC236}">
                <a16:creationId xmlns:a16="http://schemas.microsoft.com/office/drawing/2014/main" id="{4E249D01-C392-3ED4-8C29-919EFF8C3A28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14391" r="14683" b="48020"/>
          <a:stretch/>
        </p:blipFill>
        <p:spPr>
          <a:xfrm>
            <a:off x="309758" y="80386"/>
            <a:ext cx="1857836" cy="119584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042" name="Ink 1041">
                <a:extLst>
                  <a:ext uri="{FF2B5EF4-FFF2-40B4-BE49-F238E27FC236}">
                    <a16:creationId xmlns:a16="http://schemas.microsoft.com/office/drawing/2014/main" id="{5AF72DEF-4745-0D3A-1F61-3E93BD28F79D}"/>
                  </a:ext>
                </a:extLst>
              </p14:cNvPr>
              <p14:cNvContentPartPr/>
              <p14:nvPr/>
            </p14:nvContentPartPr>
            <p14:xfrm>
              <a:off x="7552737" y="5501108"/>
              <a:ext cx="105056" cy="29587"/>
            </p14:xfrm>
          </p:contentPart>
        </mc:Choice>
        <mc:Fallback xmlns="">
          <p:pic>
            <p:nvPicPr>
              <p:cNvPr id="1042" name="Ink 1041">
                <a:extLst>
                  <a:ext uri="{FF2B5EF4-FFF2-40B4-BE49-F238E27FC236}">
                    <a16:creationId xmlns:a16="http://schemas.microsoft.com/office/drawing/2014/main" id="{5AF72DEF-4745-0D3A-1F61-3E93BD28F79D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534809" y="5483641"/>
                <a:ext cx="140553" cy="6487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043" name="Ink 1042">
                <a:extLst>
                  <a:ext uri="{FF2B5EF4-FFF2-40B4-BE49-F238E27FC236}">
                    <a16:creationId xmlns:a16="http://schemas.microsoft.com/office/drawing/2014/main" id="{8A34D264-6FDB-EFDB-8EEC-F80C60E7F389}"/>
                  </a:ext>
                </a:extLst>
              </p14:cNvPr>
              <p14:cNvContentPartPr/>
              <p14:nvPr/>
            </p14:nvContentPartPr>
            <p14:xfrm>
              <a:off x="7541577" y="5521103"/>
              <a:ext cx="161760" cy="32099"/>
            </p14:xfrm>
          </p:contentPart>
        </mc:Choice>
        <mc:Fallback xmlns="">
          <p:pic>
            <p:nvPicPr>
              <p:cNvPr id="1043" name="Ink 1042">
                <a:extLst>
                  <a:ext uri="{FF2B5EF4-FFF2-40B4-BE49-F238E27FC236}">
                    <a16:creationId xmlns:a16="http://schemas.microsoft.com/office/drawing/2014/main" id="{8A34D264-6FDB-EFDB-8EEC-F80C60E7F389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523963" y="5503627"/>
                <a:ext cx="197347" cy="67408"/>
              </a:xfrm>
              <a:prstGeom prst="rect">
                <a:avLst/>
              </a:prstGeom>
            </p:spPr>
          </p:pic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71B52B6C-1EDC-C951-83D7-A5BCB9960620}"/>
              </a:ext>
            </a:extLst>
          </p:cNvPr>
          <p:cNvSpPr/>
          <p:nvPr/>
        </p:nvSpPr>
        <p:spPr>
          <a:xfrm>
            <a:off x="7657793" y="5924182"/>
            <a:ext cx="411982" cy="293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7" name="Down Arrow 36"/>
          <p:cNvSpPr/>
          <p:nvPr/>
        </p:nvSpPr>
        <p:spPr>
          <a:xfrm>
            <a:off x="968111" y="944544"/>
            <a:ext cx="402058" cy="493583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2050" name="Picture 2" descr="Man Hold Information Consent Human Signs Document Business Or Medical  Agreement Clipboard In Hand Flat Design Vector Illustration On Background  Stock Illustration - Download Image Now - iStock">
            <a:extLst>
              <a:ext uri="{FF2B5EF4-FFF2-40B4-BE49-F238E27FC236}">
                <a16:creationId xmlns:a16="http://schemas.microsoft.com/office/drawing/2014/main" id="{03EFF788-6D4B-5B85-B88A-8386CFB756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33" t="13034" r="10831" b="8103"/>
          <a:stretch/>
        </p:blipFill>
        <p:spPr bwMode="auto">
          <a:xfrm>
            <a:off x="705114" y="1870853"/>
            <a:ext cx="1111909" cy="1121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8,003 Diary Clipart Images, Stock Photos, 3D objects, &amp; Vectors |  Shutterstock">
            <a:extLst>
              <a:ext uri="{FF2B5EF4-FFF2-40B4-BE49-F238E27FC236}">
                <a16:creationId xmlns:a16="http://schemas.microsoft.com/office/drawing/2014/main" id="{DEC8E681-AF45-C6B5-F91F-8B67F43DA3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627" t="8169" r="10115" b="23905"/>
          <a:stretch/>
        </p:blipFill>
        <p:spPr bwMode="auto">
          <a:xfrm>
            <a:off x="8788531" y="1465190"/>
            <a:ext cx="1059425" cy="89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ctiwatch Spectrum | Philips">
            <a:extLst>
              <a:ext uri="{FF2B5EF4-FFF2-40B4-BE49-F238E27FC236}">
                <a16:creationId xmlns:a16="http://schemas.microsoft.com/office/drawing/2014/main" id="{B2584D1C-2D18-EE99-7D1C-CAE780E0B74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0"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208" t="17231" r="29379" b="17497"/>
          <a:stretch/>
        </p:blipFill>
        <p:spPr bwMode="auto">
          <a:xfrm>
            <a:off x="9182842" y="2310716"/>
            <a:ext cx="530812" cy="683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2">
            <a:extLst>
              <a:ext uri="{FF2B5EF4-FFF2-40B4-BE49-F238E27FC236}">
                <a16:creationId xmlns:a16="http://schemas.microsoft.com/office/drawing/2014/main" id="{561DA67F-46C6-8791-81B2-6C9F41534248}"/>
              </a:ext>
            </a:extLst>
          </p:cNvPr>
          <p:cNvSpPr/>
          <p:nvPr/>
        </p:nvSpPr>
        <p:spPr>
          <a:xfrm>
            <a:off x="556510" y="6049382"/>
            <a:ext cx="2671814" cy="122405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100" dirty="0">
              <a:solidFill>
                <a:schemeClr val="accent2">
                  <a:lumMod val="50000"/>
                </a:schemeClr>
              </a:solidFill>
              <a:effectLst/>
              <a:ea typeface="Calibri" charset="0"/>
              <a:cs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2196BB-E489-DDF4-6F80-B2B0BD99EDE5}"/>
              </a:ext>
            </a:extLst>
          </p:cNvPr>
          <p:cNvSpPr txBox="1"/>
          <p:nvPr/>
        </p:nvSpPr>
        <p:spPr>
          <a:xfrm>
            <a:off x="631026" y="6055692"/>
            <a:ext cx="1472829" cy="123469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s-ES" sz="1400" b="1" dirty="0">
                <a:solidFill>
                  <a:schemeClr val="accent6">
                    <a:lumMod val="50000"/>
                  </a:schemeClr>
                </a:solidFill>
                <a:effectLst/>
                <a:ea typeface="Calibri"/>
                <a:cs typeface="Arial"/>
              </a:rPr>
              <a:t>CONTINUAR USANDO RELOJ Y COMPLETANDO EL DIARIO DE SUEÑO</a:t>
            </a:r>
          </a:p>
        </p:txBody>
      </p:sp>
      <p:pic>
        <p:nvPicPr>
          <p:cNvPr id="8" name="Picture 4" descr="8,003 Diary Clipart Images, Stock Photos, 3D objects, &amp; Vectors |  Shutterstock">
            <a:extLst>
              <a:ext uri="{FF2B5EF4-FFF2-40B4-BE49-F238E27FC236}">
                <a16:creationId xmlns:a16="http://schemas.microsoft.com/office/drawing/2014/main" id="{0EBE015B-1429-64ED-F33A-C13683C6DF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627" t="8169" r="10115" b="23905"/>
          <a:stretch/>
        </p:blipFill>
        <p:spPr bwMode="auto">
          <a:xfrm>
            <a:off x="2005245" y="5840655"/>
            <a:ext cx="1202782" cy="889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Actiwatch Spectrum | Philips">
            <a:extLst>
              <a:ext uri="{FF2B5EF4-FFF2-40B4-BE49-F238E27FC236}">
                <a16:creationId xmlns:a16="http://schemas.microsoft.com/office/drawing/2014/main" id="{20D17ECB-1BAB-6645-281F-A0BCF2F5BCA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0"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208" t="17231" r="29379" b="17497"/>
          <a:stretch/>
        </p:blipFill>
        <p:spPr bwMode="auto">
          <a:xfrm>
            <a:off x="1914831" y="6657781"/>
            <a:ext cx="602639" cy="681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Free Vectors | controller">
            <a:extLst>
              <a:ext uri="{FF2B5EF4-FFF2-40B4-BE49-F238E27FC236}">
                <a16:creationId xmlns:a16="http://schemas.microsoft.com/office/drawing/2014/main" id="{87C12FF9-C995-EA03-D3CB-53524FA65B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2"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023" t="20939" r="9549" b="7126"/>
          <a:stretch/>
        </p:blipFill>
        <p:spPr bwMode="auto">
          <a:xfrm rot="1696338">
            <a:off x="5130047" y="6731005"/>
            <a:ext cx="784752" cy="713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EC97413-4A87-80A3-F302-20F9091D8F6C}"/>
              </a:ext>
            </a:extLst>
          </p:cNvPr>
          <p:cNvSpPr/>
          <p:nvPr/>
        </p:nvSpPr>
        <p:spPr>
          <a:xfrm>
            <a:off x="1590370" y="1141536"/>
            <a:ext cx="411982" cy="2939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8649714A-CC6D-9B39-04EC-FE7E2685FB21}"/>
                  </a:ext>
                </a:extLst>
              </p14:cNvPr>
              <p14:cNvContentPartPr/>
              <p14:nvPr/>
            </p14:nvContentPartPr>
            <p14:xfrm>
              <a:off x="1241743" y="652106"/>
              <a:ext cx="435960" cy="9180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8649714A-CC6D-9B39-04EC-FE7E2685FB21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188103" y="544466"/>
                <a:ext cx="543600" cy="30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2FCE3F06-B5B5-2968-6FF2-226ADD7BFBC6}"/>
                  </a:ext>
                </a:extLst>
              </p14:cNvPr>
              <p14:cNvContentPartPr/>
              <p14:nvPr/>
            </p14:nvContentPartPr>
            <p14:xfrm>
              <a:off x="887503" y="652466"/>
              <a:ext cx="449280" cy="2268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2FCE3F06-B5B5-2968-6FF2-226ADD7BFBC6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833863" y="544826"/>
                <a:ext cx="556920" cy="23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2D144318-D2F7-6FD4-8681-E47678BA55AA}"/>
                  </a:ext>
                </a:extLst>
              </p14:cNvPr>
              <p14:cNvContentPartPr/>
              <p14:nvPr/>
            </p14:nvContentPartPr>
            <p14:xfrm>
              <a:off x="1195663" y="532226"/>
              <a:ext cx="473760" cy="4068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2D144318-D2F7-6FD4-8681-E47678BA55AA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142023" y="424226"/>
                <a:ext cx="581400" cy="25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C4BEDD34-91F8-06FA-D899-5CBD14144735}"/>
                  </a:ext>
                </a:extLst>
              </p14:cNvPr>
              <p14:cNvContentPartPr/>
              <p14:nvPr/>
            </p14:nvContentPartPr>
            <p14:xfrm>
              <a:off x="1094863" y="1787186"/>
              <a:ext cx="317520" cy="2988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C4BEDD34-91F8-06FA-D899-5CBD14144735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1041223" y="1679546"/>
                <a:ext cx="425160" cy="24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CD66DB76-3345-99C0-32F8-CA796E5F9B65}"/>
                  </a:ext>
                </a:extLst>
              </p14:cNvPr>
              <p14:cNvContentPartPr/>
              <p14:nvPr/>
            </p14:nvContentPartPr>
            <p14:xfrm>
              <a:off x="924583" y="2250506"/>
              <a:ext cx="231120" cy="14508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CD66DB76-3345-99C0-32F8-CA796E5F9B65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870583" y="2142506"/>
                <a:ext cx="338760" cy="36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EDCA153-2B16-2687-4387-10E434C0B235}"/>
                  </a:ext>
                </a:extLst>
              </p14:cNvPr>
              <p14:cNvContentPartPr/>
              <p14:nvPr/>
            </p14:nvContentPartPr>
            <p14:xfrm>
              <a:off x="1486903" y="512066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EDCA153-2B16-2687-4387-10E434C0B235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432903" y="404426"/>
                <a:ext cx="10800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FFD46FF5-D85D-9229-0D40-673DCE1C7B24}"/>
                  </a:ext>
                </a:extLst>
              </p14:cNvPr>
              <p14:cNvContentPartPr/>
              <p14:nvPr/>
            </p14:nvContentPartPr>
            <p14:xfrm>
              <a:off x="832063" y="591626"/>
              <a:ext cx="467640" cy="6120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FFD46FF5-D85D-9229-0D40-673DCE1C7B24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742063" y="411986"/>
                <a:ext cx="647280" cy="42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67C288E3-46D4-B667-FEA3-4A735AF2A782}"/>
                  </a:ext>
                </a:extLst>
              </p14:cNvPr>
              <p14:cNvContentPartPr/>
              <p14:nvPr/>
            </p14:nvContentPartPr>
            <p14:xfrm>
              <a:off x="843583" y="490106"/>
              <a:ext cx="856080" cy="27936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67C288E3-46D4-B667-FEA3-4A735AF2A782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780583" y="427466"/>
                <a:ext cx="981720" cy="405000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8196AC04-67FF-D36A-C50E-A78069E8BD98}"/>
              </a:ext>
            </a:extLst>
          </p:cNvPr>
          <p:cNvSpPr txBox="1"/>
          <p:nvPr/>
        </p:nvSpPr>
        <p:spPr>
          <a:xfrm rot="261400">
            <a:off x="700529" y="391215"/>
            <a:ext cx="1283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Juice ITC" panose="04040403040A02020202" pitchFamily="82" charset="0"/>
              </a:rPr>
              <a:t>EMPEZAR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EE3AC0F3-39CE-3157-86DA-3AE6041D9333}"/>
                  </a:ext>
                </a:extLst>
              </p14:cNvPr>
              <p14:cNvContentPartPr/>
              <p14:nvPr/>
            </p14:nvContentPartPr>
            <p14:xfrm>
              <a:off x="8178943" y="6378986"/>
              <a:ext cx="1048320" cy="28332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EE3AC0F3-39CE-3157-86DA-3AE6041D9333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8116303" y="6316346"/>
                <a:ext cx="1173960" cy="408960"/>
              </a:xfrm>
              <a:prstGeom prst="rect">
                <a:avLst/>
              </a:prstGeom>
            </p:spPr>
          </p:pic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B86B969B-E4C6-D0C7-4DE0-90CA8191F0C0}"/>
              </a:ext>
            </a:extLst>
          </p:cNvPr>
          <p:cNvSpPr txBox="1"/>
          <p:nvPr/>
        </p:nvSpPr>
        <p:spPr>
          <a:xfrm rot="21342617">
            <a:off x="8016668" y="6259036"/>
            <a:ext cx="1283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Juice ITC" panose="04040403040A02020202" pitchFamily="82" charset="0"/>
              </a:rPr>
              <a:t>TERMINAR</a:t>
            </a:r>
          </a:p>
        </p:txBody>
      </p:sp>
    </p:spTree>
    <p:extLst>
      <p:ext uri="{BB962C8B-B14F-4D97-AF65-F5344CB8AC3E}">
        <p14:creationId xmlns:p14="http://schemas.microsoft.com/office/powerpoint/2010/main" val="2250001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33E3763E164B4B84113CA6E8B259D8" ma:contentTypeVersion="314" ma:contentTypeDescription="Create a new document." ma:contentTypeScope="" ma:versionID="f452671194a1f3df81f8b56498c549c2">
  <xsd:schema xmlns:xsd="http://www.w3.org/2001/XMLSchema" xmlns:xs="http://www.w3.org/2001/XMLSchema" xmlns:p="http://schemas.microsoft.com/office/2006/metadata/properties" xmlns:ns2="640b4744-748f-4fa2-989e-5d783e0a0ee7" xmlns:ns3="d492f6d0-8bfa-44f1-93eb-bd5e162d8acb" targetNamespace="http://schemas.microsoft.com/office/2006/metadata/properties" ma:root="true" ma:fieldsID="3d8033c9038c64ae6e3560ee110654f6" ns2:_="" ns3:_="">
    <xsd:import namespace="640b4744-748f-4fa2-989e-5d783e0a0ee7"/>
    <xsd:import namespace="d492f6d0-8bfa-44f1-93eb-bd5e162d8ac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0b4744-748f-4fa2-989e-5d783e0a0ee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23" nillable="true" ma:displayName="Taxonomy Catch All Column" ma:hidden="true" ma:list="{c10242db-a396-44eb-8e73-a87ab31ed3ac}" ma:internalName="TaxCatchAll" ma:showField="CatchAllData" ma:web="640b4744-748f-4fa2-989e-5d783e0a0ee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92f6d0-8bfa-44f1-93eb-bd5e162d8a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91af29b-e898-46cd-ad54-75745d14b3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40b4744-748f-4fa2-989e-5d783e0a0ee7" xsi:nil="true"/>
    <lcf76f155ced4ddcb4097134ff3c332f xmlns="d492f6d0-8bfa-44f1-93eb-bd5e162d8acb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1ABCDEDB-8489-45FB-B0AA-BB265ADD2A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0b4744-748f-4fa2-989e-5d783e0a0ee7"/>
    <ds:schemaRef ds:uri="d492f6d0-8bfa-44f1-93eb-bd5e162d8a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82653D7-DE16-475F-B645-EFDC56E41100}">
  <ds:schemaRefs>
    <ds:schemaRef ds:uri="http://schemas.microsoft.com/office/2006/metadata/properties"/>
    <ds:schemaRef ds:uri="http://schemas.microsoft.com/office/infopath/2007/PartnerControls"/>
    <ds:schemaRef ds:uri="640b4744-748f-4fa2-989e-5d783e0a0ee7"/>
    <ds:schemaRef ds:uri="d492f6d0-8bfa-44f1-93eb-bd5e162d8acb"/>
  </ds:schemaRefs>
</ds:datastoreItem>
</file>

<file path=customXml/itemProps3.xml><?xml version="1.0" encoding="utf-8"?>
<ds:datastoreItem xmlns:ds="http://schemas.openxmlformats.org/officeDocument/2006/customXml" ds:itemID="{49DC466B-B8EF-44C9-8052-5EE43D18E96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A24B9ADA-B906-4CA0-8F53-3F4EEFD911FD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4157</TotalTime>
  <Words>154</Words>
  <Application>Microsoft Office PowerPoint</Application>
  <PresentationFormat>Custom</PresentationFormat>
  <Paragraphs>42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Juice ITC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Saima Akbar</dc:creator>
  <cp:lastModifiedBy>Carlos Guerrero</cp:lastModifiedBy>
  <cp:revision>135</cp:revision>
  <dcterms:created xsi:type="dcterms:W3CDTF">2018-09-21T19:50:31Z</dcterms:created>
  <dcterms:modified xsi:type="dcterms:W3CDTF">2024-05-07T18:25:32Z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0x0101002733E3763E164B4B84113CA6E8B259D8</vt:lpwstr>
  </property>
  <property fmtid="{D5CDD505-2E9C-101B-9397-08002B2CF9AE}" pid="3" name="MediaServiceImageTags">
    <vt:lpwstr/>
  </property>
</Properties>
</file>