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496"/>
    <a:srgbClr val="EE8137"/>
    <a:srgbClr val="9DC4E6"/>
    <a:srgbClr val="69CEED"/>
    <a:srgbClr val="FFDA66"/>
    <a:srgbClr val="7AFA74"/>
    <a:srgbClr val="CD8AFF"/>
    <a:srgbClr val="F298FF"/>
    <a:srgbClr val="F56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9"/>
    <p:restoredTop sz="94577"/>
  </p:normalViewPr>
  <p:slideViewPr>
    <p:cSldViewPr snapToGrid="0" snapToObjects="1" showGuides="1">
      <p:cViewPr varScale="1">
        <p:scale>
          <a:sx n="89" d="100"/>
          <a:sy n="89" d="100"/>
        </p:scale>
        <p:origin x="184" y="2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5F941-CF34-4645-9BC5-35416CE4F0FF}" type="datetimeFigureOut">
              <a:rPr lang="en-US" smtClean="0"/>
              <a:t>3/16/23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C9C0A-D7A3-2948-91C0-F03C5536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E051D-BF96-4946-B545-0BD7484A7836}" type="datetimeFigureOut">
              <a:rPr lang="en-US" smtClean="0"/>
              <a:t>3/16/23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3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3700" y="6673850"/>
            <a:ext cx="236220" cy="44323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75550" y="6324600"/>
            <a:ext cx="381000" cy="4749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94550" y="6324600"/>
            <a:ext cx="381000" cy="4749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80110" y="1055370"/>
            <a:ext cx="1447800" cy="716280"/>
          </a:xfrm>
          <a:prstGeom prst="roundRect">
            <a:avLst/>
          </a:prstGeom>
          <a:solidFill>
            <a:srgbClr val="FFDA66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CONSENT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 rot="20812699">
            <a:off x="949325" y="266700"/>
            <a:ext cx="1325880" cy="4495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charset="0"/>
                <a:cs typeface="Arial" charset="0"/>
              </a:rPr>
              <a:t>START HERE!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3150" y="1193800"/>
            <a:ext cx="400050" cy="4343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1196340"/>
            <a:ext cx="396240" cy="4343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39440" y="1196340"/>
            <a:ext cx="129540" cy="4343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65805" y="738505"/>
            <a:ext cx="1379220" cy="1691640"/>
          </a:xfrm>
          <a:prstGeom prst="roundRect">
            <a:avLst/>
          </a:prstGeom>
          <a:solidFill>
            <a:srgbClr val="FFD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INTERVIEW WITH PARENT AND CHILD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48200" y="1684020"/>
            <a:ext cx="304800" cy="4800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53000" y="1684020"/>
            <a:ext cx="320040" cy="4800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96100" y="1478280"/>
            <a:ext cx="304800" cy="4648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00900" y="1478280"/>
            <a:ext cx="220980" cy="46482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09560" y="2118360"/>
            <a:ext cx="510540" cy="4495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09560" y="2567940"/>
            <a:ext cx="510540" cy="4800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228914" y="3569652"/>
            <a:ext cx="1424940" cy="1234440"/>
          </a:xfrm>
          <a:prstGeom prst="roundRect">
            <a:avLst/>
          </a:prstGeom>
          <a:solidFill>
            <a:srgbClr val="69C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ea typeface="Calibri" charset="0"/>
                <a:cs typeface="Arial" charset="0"/>
              </a:rPr>
              <a:t>SPEND THE NIGHT IN THE SLEEP ROOM 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89305" y="3202940"/>
            <a:ext cx="2049780" cy="1981200"/>
          </a:xfrm>
          <a:prstGeom prst="roundRect">
            <a:avLst/>
          </a:prstGeom>
          <a:solidFill>
            <a:srgbClr val="9DC4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>
                <a:effectLst/>
                <a:ea typeface="Calibri" charset="0"/>
                <a:cs typeface="Arial" charset="0"/>
              </a:rPr>
              <a:t>PLAY COMPUTER GAMES ON A LAPTOP &amp; FINISH INTERVIEWS</a:t>
            </a:r>
            <a:endParaRPr lang="en-US" sz="1100">
              <a:effectLst/>
              <a:ea typeface="Calibri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77340" y="5181600"/>
            <a:ext cx="541020" cy="2895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77340" y="5455920"/>
            <a:ext cx="541020" cy="35052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77340" y="5806440"/>
            <a:ext cx="541020" cy="3276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03860" y="6134100"/>
            <a:ext cx="2529840" cy="1150620"/>
          </a:xfrm>
          <a:prstGeom prst="roundRect">
            <a:avLst/>
          </a:prstGeom>
          <a:solidFill>
            <a:srgbClr val="EE8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200" b="1" dirty="0">
                <a:effectLst/>
                <a:ea typeface="Calibri" charset="0"/>
                <a:cs typeface="Arial" charset="0"/>
              </a:rPr>
              <a:t>KEEP WEARING THE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200" b="1" dirty="0">
                <a:effectLst/>
                <a:ea typeface="Calibri" charset="0"/>
                <a:cs typeface="Arial" charset="0"/>
              </a:rPr>
              <a:t>WATCH AND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200" b="1" dirty="0">
                <a:effectLst/>
                <a:ea typeface="Calibri" charset="0"/>
                <a:cs typeface="Arial" charset="0"/>
              </a:rPr>
              <a:t>COMPLETING THE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</a:pPr>
            <a:r>
              <a:rPr lang="en-US" sz="1200" b="1" dirty="0">
                <a:effectLst/>
                <a:ea typeface="Calibri" charset="0"/>
                <a:cs typeface="Arial" charset="0"/>
              </a:rPr>
              <a:t>SLEEP DIARY EVERY DAY</a:t>
            </a:r>
            <a:endParaRPr lang="en-US" sz="1100" dirty="0"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236720" y="5943600"/>
            <a:ext cx="2573655" cy="1173480"/>
          </a:xfrm>
          <a:prstGeom prst="roundRect">
            <a:avLst/>
          </a:prstGeom>
          <a:solidFill>
            <a:srgbClr val="EE8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effectLst/>
                <a:ea typeface="Calibri" charset="0"/>
                <a:cs typeface="Arial" charset="0"/>
              </a:rPr>
              <a:t>The next weekend…</a:t>
            </a:r>
            <a:endParaRPr lang="en-US" sz="1100" dirty="0"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ea typeface="Calibri" charset="0"/>
                <a:cs typeface="Arial" charset="0"/>
              </a:rPr>
              <a:t>COMPUTER GAMES IN THE BRAIN CAMERA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26" name="Flowchart: Alternate Process 42"/>
          <p:cNvSpPr/>
          <p:nvPr/>
        </p:nvSpPr>
        <p:spPr>
          <a:xfrm>
            <a:off x="3397250" y="6616700"/>
            <a:ext cx="426720" cy="50038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66110" y="6680200"/>
            <a:ext cx="308610" cy="43751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lowchart: Alternate Process 43"/>
          <p:cNvSpPr/>
          <p:nvPr/>
        </p:nvSpPr>
        <p:spPr>
          <a:xfrm>
            <a:off x="3473450" y="6096000"/>
            <a:ext cx="552450" cy="44958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73450" y="6470650"/>
            <a:ext cx="350520" cy="2222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6350" y="6096000"/>
            <a:ext cx="421005" cy="3746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813550" y="6324600"/>
            <a:ext cx="381000" cy="4749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Explosion 1 31"/>
          <p:cNvSpPr/>
          <p:nvPr/>
        </p:nvSpPr>
        <p:spPr>
          <a:xfrm>
            <a:off x="7514590" y="5723890"/>
            <a:ext cx="1912620" cy="1714500"/>
          </a:xfrm>
          <a:prstGeom prst="irregularSeal1">
            <a:avLst/>
          </a:prstGeom>
          <a:solidFill>
            <a:srgbClr val="2F549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>
                <a:effectLst/>
                <a:ea typeface="Calibri" charset="0"/>
                <a:cs typeface="Arial" charset="0"/>
              </a:rPr>
              <a:t>FINISH!</a:t>
            </a:r>
            <a:endParaRPr lang="en-US" sz="1100">
              <a:effectLst/>
              <a:ea typeface="Calibri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39415" y="6093460"/>
            <a:ext cx="532130" cy="587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33" name="Picture 55" descr="Image result for intervie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530781" y="1607071"/>
            <a:ext cx="868362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61" descr="Image result for compute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517" y="4055745"/>
            <a:ext cx="1260475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7909560" y="3055620"/>
            <a:ext cx="510540" cy="3733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1368425" y="662305"/>
            <a:ext cx="472440" cy="54102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Up Arrow 37"/>
          <p:cNvSpPr/>
          <p:nvPr/>
        </p:nvSpPr>
        <p:spPr>
          <a:xfrm rot="16200000">
            <a:off x="3092596" y="3646330"/>
            <a:ext cx="809625" cy="116300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173980" y="251460"/>
            <a:ext cx="1722120" cy="2362200"/>
          </a:xfrm>
          <a:prstGeom prst="roundRect">
            <a:avLst/>
          </a:prstGeom>
          <a:solidFill>
            <a:srgbClr val="FFD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COMPLETE QUESTIONNAIRES ON IPAD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pic>
        <p:nvPicPr>
          <p:cNvPr id="1048" name="Picture 16" descr="Image result for ipad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045" y="411040"/>
            <a:ext cx="1116015" cy="126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ounded Rectangle 42"/>
          <p:cNvSpPr/>
          <p:nvPr/>
        </p:nvSpPr>
        <p:spPr>
          <a:xfrm>
            <a:off x="7421880" y="670560"/>
            <a:ext cx="2242185" cy="1455420"/>
          </a:xfrm>
          <a:prstGeom prst="roundRect">
            <a:avLst/>
          </a:prstGeom>
          <a:solidFill>
            <a:srgbClr val="FFD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TAKE HOME 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WATCH AND 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WEAR EVERY DAY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pic>
        <p:nvPicPr>
          <p:cNvPr id="1050" name="Picture 17" descr="Image result for actiwatch 2 pi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880" y="1315656"/>
            <a:ext cx="673132" cy="8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ounded Rectangle 44"/>
          <p:cNvSpPr/>
          <p:nvPr/>
        </p:nvSpPr>
        <p:spPr>
          <a:xfrm>
            <a:off x="7048500" y="3202940"/>
            <a:ext cx="2202180" cy="2049780"/>
          </a:xfrm>
          <a:prstGeom prst="roundRect">
            <a:avLst/>
          </a:prstGeom>
          <a:solidFill>
            <a:srgbClr val="69C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ea typeface="Calibri" charset="0"/>
                <a:cs typeface="Arial" charset="0"/>
              </a:rPr>
              <a:t>COMPUTER GAMES IN BRAIN CAMERA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pic>
        <p:nvPicPr>
          <p:cNvPr id="1052" name="Picture 19" descr="Image result for mri carto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390" y="4049046"/>
            <a:ext cx="1720850" cy="113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3823970" y="6470650"/>
            <a:ext cx="304800" cy="587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70" name="Picture 20" descr="Image result for arrows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702" y="1698321"/>
            <a:ext cx="555625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21" descr="Image result for arrows clip ar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53624" y="2477770"/>
            <a:ext cx="584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23" descr="Image result for arrows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86972">
            <a:off x="3357998" y="6546848"/>
            <a:ext cx="555625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25" descr="Image result for arrows clip ar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536" y="6356667"/>
            <a:ext cx="48418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26" descr="Image result for arrows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39346" y="5448300"/>
            <a:ext cx="555625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53"/>
          <p:cNvSpPr>
            <a:spLocks noChangeArrowheads="1"/>
          </p:cNvSpPr>
          <p:nvPr/>
        </p:nvSpPr>
        <p:spPr bwMode="auto">
          <a:xfrm>
            <a:off x="0" y="0"/>
            <a:ext cx="1005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F7E76ABF-D570-BA88-CA88-A4AADF6D0436}"/>
              </a:ext>
            </a:extLst>
          </p:cNvPr>
          <p:cNvSpPr/>
          <p:nvPr/>
        </p:nvSpPr>
        <p:spPr>
          <a:xfrm rot="16200000">
            <a:off x="5935987" y="3612038"/>
            <a:ext cx="809625" cy="116300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5" name="Picture 17" descr="Image result for actiwatch 2 picture">
            <a:extLst>
              <a:ext uri="{FF2B5EF4-FFF2-40B4-BE49-F238E27FC236}">
                <a16:creationId xmlns:a16="http://schemas.microsoft.com/office/drawing/2014/main" id="{BD4FFD9C-CBE3-F064-B21F-F744F3374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551" y="6744775"/>
            <a:ext cx="670797" cy="89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B5B814C-6DB1-80D1-3EBB-BC548C96C9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41822" y="600075"/>
            <a:ext cx="1081304" cy="78418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B3DAA61-5FAF-E3E5-D5AF-4260793D7D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2174" y="6040560"/>
            <a:ext cx="975533" cy="70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6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3700" y="6673850"/>
            <a:ext cx="236220" cy="44323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75550" y="6324600"/>
            <a:ext cx="381000" cy="4749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94550" y="6324600"/>
            <a:ext cx="381000" cy="4749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80110" y="1055370"/>
            <a:ext cx="1447800" cy="716280"/>
          </a:xfrm>
          <a:prstGeom prst="roundRect">
            <a:avLst/>
          </a:prstGeom>
          <a:solidFill>
            <a:srgbClr val="FFDA66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200" b="1" cap="all" dirty="0">
                <a:solidFill>
                  <a:srgbClr val="4A2906"/>
                </a:solidFill>
              </a:rPr>
              <a:t>Consentimiento</a:t>
            </a:r>
          </a:p>
        </p:txBody>
      </p:sp>
      <p:sp>
        <p:nvSpPr>
          <p:cNvPr id="8" name="Rectangle 7"/>
          <p:cNvSpPr/>
          <p:nvPr/>
        </p:nvSpPr>
        <p:spPr>
          <a:xfrm rot="20812699">
            <a:off x="949325" y="266700"/>
            <a:ext cx="1325880" cy="4495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ea typeface="Calibri" charset="0"/>
                <a:cs typeface="Arial" charset="0"/>
              </a:rPr>
              <a:t>START HERE!</a:t>
            </a: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3150" y="1193800"/>
            <a:ext cx="400050" cy="4343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1196340"/>
            <a:ext cx="396240" cy="43434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39440" y="1196340"/>
            <a:ext cx="129540" cy="43434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265805" y="738505"/>
            <a:ext cx="1379220" cy="1691640"/>
          </a:xfrm>
          <a:prstGeom prst="roundRect">
            <a:avLst/>
          </a:prstGeom>
          <a:solidFill>
            <a:srgbClr val="FFD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400" b="1" cap="all" dirty="0">
                <a:solidFill>
                  <a:srgbClr val="4A2906"/>
                </a:solidFill>
              </a:rPr>
              <a:t>Entrevistas con Padres e Hijos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48200" y="1684020"/>
            <a:ext cx="304800" cy="4800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53000" y="1684020"/>
            <a:ext cx="320040" cy="4800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896100" y="1478280"/>
            <a:ext cx="304800" cy="4648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00900" y="1478280"/>
            <a:ext cx="220980" cy="46482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909560" y="2118360"/>
            <a:ext cx="510540" cy="4495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09560" y="2567940"/>
            <a:ext cx="510540" cy="48006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228914" y="3569652"/>
            <a:ext cx="1424940" cy="1234440"/>
          </a:xfrm>
          <a:prstGeom prst="roundRect">
            <a:avLst/>
          </a:prstGeom>
          <a:solidFill>
            <a:srgbClr val="69C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400" b="1" dirty="0">
                <a:solidFill>
                  <a:schemeClr val="bg1"/>
                </a:solidFill>
              </a:rPr>
              <a:t>PASAR LA NOCHE EN LA HABITACION DE SUEÑO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89305" y="3202940"/>
            <a:ext cx="2049780" cy="1981200"/>
          </a:xfrm>
          <a:prstGeom prst="roundRect">
            <a:avLst/>
          </a:prstGeom>
          <a:solidFill>
            <a:srgbClr val="9DC4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400" b="1" cap="all" dirty="0">
                <a:solidFill>
                  <a:schemeClr val="bg1"/>
                </a:solidFill>
              </a:rPr>
              <a:t>JUEGOS DE COMPUTADORA Y Terminar Entrevistas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577340" y="5181600"/>
            <a:ext cx="541020" cy="2895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77340" y="5455920"/>
            <a:ext cx="541020" cy="35052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577340" y="5806440"/>
            <a:ext cx="541020" cy="3276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03860" y="6134100"/>
            <a:ext cx="2529840" cy="1150620"/>
          </a:xfrm>
          <a:prstGeom prst="roundRect">
            <a:avLst/>
          </a:prstGeom>
          <a:solidFill>
            <a:srgbClr val="EE8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1200" dirty="0">
              <a:solidFill>
                <a:schemeClr val="bg1"/>
              </a:solidFill>
            </a:endParaRPr>
          </a:p>
          <a:p>
            <a:r>
              <a:rPr lang="es-ES_tradnl" sz="1200" dirty="0">
                <a:solidFill>
                  <a:schemeClr val="bg1"/>
                </a:solidFill>
              </a:rPr>
              <a:t>CONTINUAR USANDO</a:t>
            </a:r>
          </a:p>
          <a:p>
            <a:r>
              <a:rPr lang="es-ES_tradnl" sz="1200" dirty="0">
                <a:solidFill>
                  <a:schemeClr val="bg1"/>
                </a:solidFill>
              </a:rPr>
              <a:t>RELOJ  Y COMPLETANDO </a:t>
            </a:r>
          </a:p>
          <a:p>
            <a:r>
              <a:rPr lang="es-ES_tradnl" sz="1200" dirty="0">
                <a:solidFill>
                  <a:schemeClr val="bg1"/>
                </a:solidFill>
              </a:rPr>
              <a:t>El DIARIO DE </a:t>
            </a:r>
            <a:r>
              <a:rPr lang="es-ES_tradnl" sz="1200" cap="all" dirty="0">
                <a:solidFill>
                  <a:schemeClr val="bg1"/>
                </a:solidFill>
              </a:rPr>
              <a:t>Sueño</a:t>
            </a:r>
            <a:endParaRPr lang="es-ES_tradnl" sz="1200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236720" y="5943600"/>
            <a:ext cx="2573655" cy="1173480"/>
          </a:xfrm>
          <a:prstGeom prst="roundRect">
            <a:avLst/>
          </a:prstGeom>
          <a:solidFill>
            <a:srgbClr val="EE81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400" dirty="0">
                <a:solidFill>
                  <a:schemeClr val="bg1"/>
                </a:solidFill>
              </a:rPr>
              <a:t>El próximo fin de semana…</a:t>
            </a:r>
          </a:p>
          <a:p>
            <a:pPr algn="ctr"/>
            <a:endParaRPr lang="es-ES_tradnl" sz="1200" dirty="0">
              <a:solidFill>
                <a:schemeClr val="bg1"/>
              </a:solidFill>
            </a:endParaRPr>
          </a:p>
          <a:p>
            <a:pPr algn="ctr"/>
            <a:r>
              <a:rPr lang="es-ES_tradnl" sz="1400" dirty="0">
                <a:solidFill>
                  <a:schemeClr val="bg1"/>
                </a:solidFill>
              </a:rPr>
              <a:t>JUEGOS EN </a:t>
            </a:r>
          </a:p>
          <a:p>
            <a:pPr algn="ctr"/>
            <a:r>
              <a:rPr lang="es-ES_tradnl" sz="1400" dirty="0">
                <a:solidFill>
                  <a:schemeClr val="bg1"/>
                </a:solidFill>
              </a:rPr>
              <a:t>CÁMARA CEREBRAL</a:t>
            </a:r>
          </a:p>
        </p:txBody>
      </p:sp>
      <p:sp>
        <p:nvSpPr>
          <p:cNvPr id="26" name="Flowchart: Alternate Process 42"/>
          <p:cNvSpPr/>
          <p:nvPr/>
        </p:nvSpPr>
        <p:spPr>
          <a:xfrm>
            <a:off x="3397250" y="6616700"/>
            <a:ext cx="426720" cy="50038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166110" y="6680200"/>
            <a:ext cx="308610" cy="43751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lowchart: Alternate Process 43"/>
          <p:cNvSpPr/>
          <p:nvPr/>
        </p:nvSpPr>
        <p:spPr>
          <a:xfrm>
            <a:off x="3473450" y="6096000"/>
            <a:ext cx="552450" cy="44958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73450" y="6470650"/>
            <a:ext cx="350520" cy="2222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6350" y="6096000"/>
            <a:ext cx="421005" cy="3746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813550" y="6324600"/>
            <a:ext cx="381000" cy="47498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" name="Explosion 1 31"/>
          <p:cNvSpPr/>
          <p:nvPr/>
        </p:nvSpPr>
        <p:spPr>
          <a:xfrm>
            <a:off x="7514590" y="5723890"/>
            <a:ext cx="1912620" cy="1714500"/>
          </a:xfrm>
          <a:prstGeom prst="irregularSeal1">
            <a:avLst/>
          </a:prstGeom>
          <a:solidFill>
            <a:srgbClr val="2F5496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200" b="1">
                <a:effectLst/>
                <a:ea typeface="Calibri" charset="0"/>
                <a:cs typeface="Arial" charset="0"/>
              </a:rPr>
              <a:t>FINISH!</a:t>
            </a:r>
            <a:endParaRPr lang="en-US" sz="1100">
              <a:effectLst/>
              <a:ea typeface="Calibri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939415" y="6093460"/>
            <a:ext cx="532130" cy="587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33" name="Picture 55" descr="Image result for interview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530781" y="1607071"/>
            <a:ext cx="868362" cy="66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61" descr="Image result for compute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517" y="4137390"/>
            <a:ext cx="1260475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7909560" y="3055620"/>
            <a:ext cx="510540" cy="3733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1368425" y="662305"/>
            <a:ext cx="472440" cy="54102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Up Arrow 37"/>
          <p:cNvSpPr/>
          <p:nvPr/>
        </p:nvSpPr>
        <p:spPr>
          <a:xfrm rot="16200000">
            <a:off x="3092596" y="3646330"/>
            <a:ext cx="809625" cy="116300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173980" y="251460"/>
            <a:ext cx="1722120" cy="2362200"/>
          </a:xfrm>
          <a:prstGeom prst="roundRect">
            <a:avLst/>
          </a:prstGeom>
          <a:solidFill>
            <a:srgbClr val="FFD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algn="ctr"/>
            <a:r>
              <a:rPr lang="es-ES_tradnl" sz="1400" b="1" cap="all" dirty="0">
                <a:solidFill>
                  <a:srgbClr val="4A2906"/>
                </a:solidFill>
              </a:rPr>
              <a:t>Encuestas por </a:t>
            </a:r>
            <a:r>
              <a:rPr lang="es-ES_tradnl" sz="1400" b="1" cap="all" dirty="0" err="1">
                <a:solidFill>
                  <a:srgbClr val="4A2906"/>
                </a:solidFill>
              </a:rPr>
              <a:t>Ipad</a:t>
            </a:r>
            <a:endParaRPr lang="es-ES_tradnl" sz="1400" b="1" cap="all" dirty="0">
              <a:solidFill>
                <a:srgbClr val="4A2906"/>
              </a:solidFill>
            </a:endParaRPr>
          </a:p>
        </p:txBody>
      </p:sp>
      <p:pic>
        <p:nvPicPr>
          <p:cNvPr id="1048" name="Picture 16" descr="Image result for ipad 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045" y="411040"/>
            <a:ext cx="1116015" cy="126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ounded Rectangle 42"/>
          <p:cNvSpPr/>
          <p:nvPr/>
        </p:nvSpPr>
        <p:spPr>
          <a:xfrm>
            <a:off x="7421880" y="670560"/>
            <a:ext cx="2242185" cy="1455420"/>
          </a:xfrm>
          <a:prstGeom prst="roundRect">
            <a:avLst/>
          </a:prstGeom>
          <a:solidFill>
            <a:srgbClr val="FFDA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 sz="1400" b="1" cap="all" dirty="0">
              <a:solidFill>
                <a:srgbClr val="4A2906"/>
              </a:solidFill>
            </a:endParaRPr>
          </a:p>
          <a:p>
            <a:r>
              <a:rPr lang="es-ES_tradnl" sz="1400" b="1" cap="all" dirty="0">
                <a:solidFill>
                  <a:srgbClr val="4A2906"/>
                </a:solidFill>
              </a:rPr>
              <a:t>Usar Reloj y</a:t>
            </a:r>
          </a:p>
          <a:p>
            <a:r>
              <a:rPr lang="es-ES_tradnl" sz="1400" b="1" cap="all" dirty="0">
                <a:solidFill>
                  <a:srgbClr val="4A2906"/>
                </a:solidFill>
              </a:rPr>
              <a:t>Completar Diario </a:t>
            </a:r>
          </a:p>
          <a:p>
            <a:r>
              <a:rPr lang="es-ES_tradnl" sz="1400" b="1" cap="all" dirty="0">
                <a:solidFill>
                  <a:srgbClr val="4A2906"/>
                </a:solidFill>
              </a:rPr>
              <a:t>de Sueño Todos </a:t>
            </a:r>
          </a:p>
          <a:p>
            <a:r>
              <a:rPr lang="es-ES_tradnl" sz="1400" b="1" cap="all" dirty="0">
                <a:solidFill>
                  <a:srgbClr val="4A2906"/>
                </a:solidFill>
              </a:rPr>
              <a:t>Los Días</a:t>
            </a:r>
            <a:endParaRPr lang="en-US" sz="1400" cap="all" dirty="0"/>
          </a:p>
        </p:txBody>
      </p:sp>
      <p:pic>
        <p:nvPicPr>
          <p:cNvPr id="1050" name="Picture 17" descr="Image result for actiwatch 2 pictur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1196" y="1315656"/>
            <a:ext cx="673132" cy="897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ounded Rectangle 44"/>
          <p:cNvSpPr/>
          <p:nvPr/>
        </p:nvSpPr>
        <p:spPr>
          <a:xfrm>
            <a:off x="7048500" y="3202940"/>
            <a:ext cx="2378710" cy="2049780"/>
          </a:xfrm>
          <a:prstGeom prst="roundRect">
            <a:avLst/>
          </a:prstGeom>
          <a:solidFill>
            <a:srgbClr val="69CE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_tradnl" sz="1400" b="1" dirty="0">
                <a:solidFill>
                  <a:schemeClr val="bg1"/>
                </a:solidFill>
              </a:rPr>
              <a:t>JUEGOS DE COMPUTADORA EN UNA CÁMARA CEREBRAL</a:t>
            </a:r>
          </a:p>
        </p:txBody>
      </p:sp>
      <p:pic>
        <p:nvPicPr>
          <p:cNvPr id="1052" name="Picture 19" descr="Image result for mri carto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364" y="4049046"/>
            <a:ext cx="1720850" cy="113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Rectangle 49"/>
          <p:cNvSpPr/>
          <p:nvPr/>
        </p:nvSpPr>
        <p:spPr>
          <a:xfrm>
            <a:off x="3823970" y="6470650"/>
            <a:ext cx="304800" cy="587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70" name="Picture 20" descr="Image result for arrows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702" y="1698321"/>
            <a:ext cx="555625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Picture 21" descr="Image result for arrows clip ar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53624" y="2477770"/>
            <a:ext cx="584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23" descr="Image result for arrows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86972">
            <a:off x="3357998" y="6546848"/>
            <a:ext cx="555625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3" name="Picture 25" descr="Image result for arrows clip ar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536" y="6356667"/>
            <a:ext cx="48418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4" name="Picture 26" descr="Image result for arrows clip ar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39346" y="5448300"/>
            <a:ext cx="555625" cy="43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53"/>
          <p:cNvSpPr>
            <a:spLocks noChangeArrowheads="1"/>
          </p:cNvSpPr>
          <p:nvPr/>
        </p:nvSpPr>
        <p:spPr bwMode="auto">
          <a:xfrm>
            <a:off x="0" y="0"/>
            <a:ext cx="1005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F7E76ABF-D570-BA88-CA88-A4AADF6D0436}"/>
              </a:ext>
            </a:extLst>
          </p:cNvPr>
          <p:cNvSpPr/>
          <p:nvPr/>
        </p:nvSpPr>
        <p:spPr>
          <a:xfrm rot="16200000">
            <a:off x="5935987" y="3612038"/>
            <a:ext cx="809625" cy="1163002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5" name="Picture 17" descr="Image result for actiwatch 2 picture">
            <a:extLst>
              <a:ext uri="{FF2B5EF4-FFF2-40B4-BE49-F238E27FC236}">
                <a16:creationId xmlns:a16="http://schemas.microsoft.com/office/drawing/2014/main" id="{BD4FFD9C-CBE3-F064-B21F-F744F3374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551" y="6744775"/>
            <a:ext cx="670797" cy="89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B5B814C-6DB1-80D1-3EBB-BC548C96C9C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39796" y="534759"/>
            <a:ext cx="1081304" cy="78418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B3DAA61-5FAF-E3E5-D5AF-4260793D7DB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8503" y="6007902"/>
            <a:ext cx="975533" cy="70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7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3963</TotalTime>
  <Words>137</Words>
  <Application>Microsoft Macintosh PowerPoint</Application>
  <PresentationFormat>Custom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 Akbar</dc:creator>
  <cp:lastModifiedBy>Carlos Yeguez</cp:lastModifiedBy>
  <cp:revision>19</cp:revision>
  <dcterms:created xsi:type="dcterms:W3CDTF">2018-09-21T19:50:31Z</dcterms:created>
  <dcterms:modified xsi:type="dcterms:W3CDTF">2023-03-16T17:54:43Z</dcterms:modified>
</cp:coreProperties>
</file>